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5.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notesSlides/notesSlide6.xml" ContentType="application/vnd.openxmlformats-officedocument.presentationml.notesSlide+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7.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5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79"/>
  </p:notesMasterIdLst>
  <p:sldIdLst>
    <p:sldId id="256" r:id="rId2"/>
    <p:sldId id="259" r:id="rId3"/>
    <p:sldId id="340" r:id="rId4"/>
    <p:sldId id="403" r:id="rId5"/>
    <p:sldId id="342" r:id="rId6"/>
    <p:sldId id="343" r:id="rId7"/>
    <p:sldId id="394" r:id="rId8"/>
    <p:sldId id="345" r:id="rId9"/>
    <p:sldId id="347" r:id="rId10"/>
    <p:sldId id="350" r:id="rId11"/>
    <p:sldId id="348" r:id="rId12"/>
    <p:sldId id="351" r:id="rId13"/>
    <p:sldId id="373" r:id="rId14"/>
    <p:sldId id="374" r:id="rId15"/>
    <p:sldId id="352" r:id="rId16"/>
    <p:sldId id="353" r:id="rId17"/>
    <p:sldId id="355" r:id="rId18"/>
    <p:sldId id="400" r:id="rId19"/>
    <p:sldId id="354" r:id="rId20"/>
    <p:sldId id="401" r:id="rId21"/>
    <p:sldId id="402" r:id="rId22"/>
    <p:sldId id="362" r:id="rId23"/>
    <p:sldId id="357" r:id="rId24"/>
    <p:sldId id="359" r:id="rId25"/>
    <p:sldId id="399" r:id="rId26"/>
    <p:sldId id="396" r:id="rId27"/>
    <p:sldId id="397" r:id="rId28"/>
    <p:sldId id="391" r:id="rId29"/>
    <p:sldId id="392" r:id="rId30"/>
    <p:sldId id="398" r:id="rId31"/>
    <p:sldId id="360" r:id="rId32"/>
    <p:sldId id="395" r:id="rId33"/>
    <p:sldId id="363" r:id="rId34"/>
    <p:sldId id="365" r:id="rId35"/>
    <p:sldId id="366" r:id="rId36"/>
    <p:sldId id="368" r:id="rId37"/>
    <p:sldId id="367" r:id="rId38"/>
    <p:sldId id="369" r:id="rId39"/>
    <p:sldId id="370" r:id="rId40"/>
    <p:sldId id="371" r:id="rId41"/>
    <p:sldId id="376" r:id="rId42"/>
    <p:sldId id="372" r:id="rId43"/>
    <p:sldId id="377" r:id="rId44"/>
    <p:sldId id="379" r:id="rId45"/>
    <p:sldId id="378" r:id="rId46"/>
    <p:sldId id="380" r:id="rId47"/>
    <p:sldId id="381" r:id="rId48"/>
    <p:sldId id="383" r:id="rId49"/>
    <p:sldId id="384" r:id="rId50"/>
    <p:sldId id="385" r:id="rId51"/>
    <p:sldId id="404" r:id="rId52"/>
    <p:sldId id="386" r:id="rId53"/>
    <p:sldId id="389" r:id="rId54"/>
    <p:sldId id="387" r:id="rId55"/>
    <p:sldId id="388" r:id="rId56"/>
    <p:sldId id="405" r:id="rId57"/>
    <p:sldId id="406" r:id="rId58"/>
    <p:sldId id="407" r:id="rId59"/>
    <p:sldId id="408" r:id="rId60"/>
    <p:sldId id="410" r:id="rId61"/>
    <p:sldId id="411" r:id="rId62"/>
    <p:sldId id="412" r:id="rId63"/>
    <p:sldId id="413" r:id="rId64"/>
    <p:sldId id="414" r:id="rId65"/>
    <p:sldId id="415" r:id="rId66"/>
    <p:sldId id="409" r:id="rId67"/>
    <p:sldId id="416" r:id="rId68"/>
    <p:sldId id="417" r:id="rId69"/>
    <p:sldId id="418" r:id="rId70"/>
    <p:sldId id="419" r:id="rId71"/>
    <p:sldId id="424" r:id="rId72"/>
    <p:sldId id="421" r:id="rId73"/>
    <p:sldId id="422" r:id="rId74"/>
    <p:sldId id="423" r:id="rId75"/>
    <p:sldId id="425" r:id="rId76"/>
    <p:sldId id="426" r:id="rId77"/>
    <p:sldId id="427" r:id="rId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able of Content" id="{AFD7CF2D-4CFA-4F42-ABFE-E782AF4071E5}">
          <p14:sldIdLst>
            <p14:sldId id="256"/>
            <p14:sldId id="259"/>
            <p14:sldId id="340"/>
            <p14:sldId id="403"/>
          </p14:sldIdLst>
        </p14:section>
        <p14:section name="Lec 01 Introduction" id="{5711491A-637C-4153-802B-1BC1C92E4B0D}">
          <p14:sldIdLst>
            <p14:sldId id="342"/>
            <p14:sldId id="343"/>
            <p14:sldId id="394"/>
            <p14:sldId id="345"/>
            <p14:sldId id="347"/>
            <p14:sldId id="350"/>
            <p14:sldId id="348"/>
            <p14:sldId id="351"/>
            <p14:sldId id="373"/>
            <p14:sldId id="374"/>
          </p14:sldIdLst>
        </p14:section>
        <p14:section name="Lec 02 project structure" id="{269E3E5C-C5A5-4E0F-94BD-2BB936CE5700}">
          <p14:sldIdLst>
            <p14:sldId id="352"/>
            <p14:sldId id="353"/>
            <p14:sldId id="355"/>
          </p14:sldIdLst>
        </p14:section>
        <p14:section name="Lec 03 Lighting &amp; Materials" id="{EDAD873E-26C8-4713-B00B-2D9D65F129B5}">
          <p14:sldIdLst>
            <p14:sldId id="400"/>
            <p14:sldId id="354"/>
            <p14:sldId id="401"/>
            <p14:sldId id="402"/>
            <p14:sldId id="362"/>
            <p14:sldId id="357"/>
            <p14:sldId id="359"/>
            <p14:sldId id="399"/>
            <p14:sldId id="396"/>
            <p14:sldId id="397"/>
            <p14:sldId id="391"/>
            <p14:sldId id="392"/>
            <p14:sldId id="398"/>
            <p14:sldId id="360"/>
            <p14:sldId id="395"/>
            <p14:sldId id="363"/>
          </p14:sldIdLst>
        </p14:section>
        <p14:section name="Lec 04 Coordination System" id="{76548419-E3DF-4E4E-B9D5-8E6501A03883}">
          <p14:sldIdLst>
            <p14:sldId id="365"/>
            <p14:sldId id="366"/>
            <p14:sldId id="368"/>
            <p14:sldId id="367"/>
            <p14:sldId id="369"/>
            <p14:sldId id="370"/>
            <p14:sldId id="371"/>
            <p14:sldId id="376"/>
          </p14:sldIdLst>
        </p14:section>
        <p14:section name="Lec 05 Textures" id="{4C70813A-FD10-4154-B86A-EDFD6EC0B240}">
          <p14:sldIdLst>
            <p14:sldId id="372"/>
            <p14:sldId id="377"/>
            <p14:sldId id="379"/>
            <p14:sldId id="378"/>
            <p14:sldId id="380"/>
            <p14:sldId id="381"/>
            <p14:sldId id="383"/>
            <p14:sldId id="384"/>
            <p14:sldId id="385"/>
            <p14:sldId id="404"/>
            <p14:sldId id="386"/>
            <p14:sldId id="389"/>
            <p14:sldId id="387"/>
            <p14:sldId id="388"/>
          </p14:sldIdLst>
        </p14:section>
        <p14:section name="Lec 06 Animation Loop" id="{ABD35AEA-2653-4B85-ADD3-08222FAB08C9}">
          <p14:sldIdLst>
            <p14:sldId id="405"/>
          </p14:sldIdLst>
        </p14:section>
        <p14:section name="Lec 07 3D Model Loaders" id="{07CA6B86-2C52-426A-A320-1A483FFA8B8D}">
          <p14:sldIdLst/>
        </p14:section>
        <p14:section name="Lec 08 AEC Editor" id="{F4D5E598-419F-4ACD-A855-6E2DA0C09F3D}">
          <p14:sldIdLst/>
        </p14:section>
        <p14:section name="Lec 09 Generative AI Applications" id="{6DF69BA9-E762-445E-99D5-D81320B0404A}">
          <p14:sldIdLst>
            <p14:sldId id="406"/>
            <p14:sldId id="407"/>
            <p14:sldId id="408"/>
            <p14:sldId id="410"/>
            <p14:sldId id="411"/>
            <p14:sldId id="412"/>
            <p14:sldId id="413"/>
            <p14:sldId id="414"/>
            <p14:sldId id="415"/>
            <p14:sldId id="409"/>
            <p14:sldId id="416"/>
            <p14:sldId id="417"/>
            <p14:sldId id="418"/>
            <p14:sldId id="419"/>
            <p14:sldId id="424"/>
            <p14:sldId id="421"/>
            <p14:sldId id="422"/>
            <p14:sldId id="423"/>
            <p14:sldId id="425"/>
            <p14:sldId id="426"/>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845D55-697E-470E-812B-10AB9DE328BA}">
  <a:tblStyle styleId="{75845D55-697E-470E-812B-10AB9DE328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74841" autoAdjust="0"/>
  </p:normalViewPr>
  <p:slideViewPr>
    <p:cSldViewPr snapToGrid="0">
      <p:cViewPr varScale="1">
        <p:scale>
          <a:sx n="114" d="100"/>
          <a:sy n="114" d="100"/>
        </p:scale>
        <p:origin x="1722"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10:39:43.113"/>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2.302"/>
    </inkml:context>
    <inkml:brush xml:id="br0">
      <inkml:brushProperty name="width" value="0.035" units="cm"/>
      <inkml:brushProperty name="height" value="0.035" units="cm"/>
      <inkml:brushProperty name="color" value="#66CC00"/>
    </inkml:brush>
  </inkml:definitions>
  <inkml:trace contextRef="#ctx0" brushRef="#br0">468 38 24575,'-26'0'0,"0"0"0,0-2 0,0-1 0,0 0 0,-44-14 0,61 14 9,-1 0 1,1 1-1,0 0 0,-1 1 0,1 0 1,-1 0-1,1 1 0,-1 0 0,0 1 0,1 0 1,-1 1-1,-11 2 0,9 1-174,-1 0 0,1 1 0,0 0 0,1 0 0,0 2 0,0-1 0,0 1 0,-11 12 0,4-4-6661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1.630"/>
    </inkml:context>
    <inkml:brush xml:id="br0">
      <inkml:brushProperty name="width" value="0.035" units="cm"/>
      <inkml:brushProperty name="height" value="0.035" units="cm"/>
      <inkml:brushProperty name="color" value="#66CC00"/>
    </inkml:brush>
  </inkml:definitions>
  <inkml:trace contextRef="#ctx0" brushRef="#br0">0 57 24575,'222'2'0,"238"-5"0,-415-1 0,0-2 0,0-2 0,57-17 0,-85 21-341,1 0 0,0 2-1,24-1 1,-20 3-6485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2.777"/>
    </inkml:context>
    <inkml:brush xml:id="br0">
      <inkml:brushProperty name="width" value="0.035" units="cm"/>
      <inkml:brushProperty name="height" value="0.035" units="cm"/>
      <inkml:brushProperty name="color" value="#66CC00"/>
    </inkml:brush>
  </inkml:definitions>
  <inkml:trace contextRef="#ctx0" brushRef="#br0">1 40 24575,'36'-2'0,"54"-9"0,-35 3 0,137-7-32,236 11 0,-215 7-1269,-188-3-5525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4.023"/>
    </inkml:context>
    <inkml:brush xml:id="br0">
      <inkml:brushProperty name="width" value="0.035" units="cm"/>
      <inkml:brushProperty name="height" value="0.035" units="cm"/>
      <inkml:brushProperty name="color" value="#66CC00"/>
    </inkml:brush>
  </inkml:definitions>
  <inkml:trace contextRef="#ctx0" brushRef="#br0">0 0 24575,'1363'0'-1365,"-1341"0"-5461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6.694"/>
    </inkml:context>
    <inkml:brush xml:id="br0">
      <inkml:brushProperty name="width" value="0.035" units="cm"/>
      <inkml:brushProperty name="height" value="0.035" units="cm"/>
      <inkml:brushProperty name="color" value="#66CC00"/>
    </inkml:brush>
  </inkml:definitions>
  <inkml:trace contextRef="#ctx0" brushRef="#br0">5177 777 24575,'-266'-166'0,"220"139"0,-1 3 0,-92-34 0,-107-18 0,59 21 0,-650-184 0,637 195-268,-2 8-1,-346-15 0,-404 51 243,394 3 0,460-4 312,0 4 0,-174 28 0,240-25-286,0 1 0,1 1 0,0 2 0,1 1 0,0 2 0,1 0 0,0 2 0,-33 24 0,55-34 0,1 1 0,0 1 0,0-1 0,0 1 0,1 0 0,0 0 0,-7 15 0,-23 61 0,27-62 0,-1 6 0,1 1 0,-5 31 0,7-28 0,-13 42 0,12-48 0,2 0 0,0 1 0,2 0 0,1 0 0,1 0 0,1 0 0,5 33 0,-3-47 0,0 1 0,2-1 0,-1 0 0,1 0 0,1 0 0,0-1 0,1 1 0,0-1 0,1 0 0,0-1 0,1 0 0,13 15 0,7 3 0,0 0 0,56 39 0,-5-13 0,2-3 0,2-4 0,2-3 0,2-5 0,2-3 0,177 46 0,-229-72-1,660 159-382,-508-133 205,332 21 0,541-53 178,-535-9 0,-440 6 18,200-6 230,-222 0-131,0-2 0,90-23 0,226-75 6,-340 93-123,0-2 0,-2-2 0,41-22 0,104-69 0,-117 66 0,-49 30 0,-4 3 0,-1 0 0,0-1 0,21-18 0,-30 23 0,0-1 0,-1 1 0,1 0 0,-1-1 0,0 0 0,0 0 0,-1 0 0,1 0 0,-1 0 0,0 0 0,-1-1 0,1 1 0,-1-1 0,1-7 0,-2 9 0,-1 1 0,1 0 0,0 0 0,-1 0 0,0-1 0,0 1 0,0 0 0,0 0 0,0 0 0,0 0 0,-1 0 0,0 0 0,1 1 0,-1-1 0,0 0 0,0 1 0,-5-5 0,-53-41 0,16 13 0,-66-96 0,57 65 0,46 57-114,-1 0 1,1 0-1,-2 1 0,1 1 0,-1-1 1,-1 1-1,1 1 0,-1-1 0,0 2 1,0-1-1,-12-3 0,7 6-6712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9.957"/>
    </inkml:context>
    <inkml:brush xml:id="br0">
      <inkml:brushProperty name="width" value="0.035" units="cm"/>
      <inkml:brushProperty name="height" value="0.035" units="cm"/>
      <inkml:brushProperty name="color" value="#66CC00"/>
    </inkml:brush>
  </inkml:definitions>
  <inkml:trace contextRef="#ctx0" brushRef="#br0">2431 262 24575,'1'0'0,"-1"0"0,1 0 0,-1 0 0,1-1 0,-1 1 0,1 0 0,-1 0 0,1-1 0,-1 1 0,1 0 0,-1-1 0,0 1 0,1 0 0,-1-1 0,0 1 0,1-1 0,-1 1 0,0-1 0,1 1 0,-1-1 0,0 1 0,0-1 0,0 1 0,0-1 0,1 1 0,-1-1 0,0 1 0,0-1 0,0 1 0,0-1 0,0 1 0,0-1 0,0 1 0,0-1 0,-1 1 0,1-1 0,0 1 0,0-1 0,0 1 0,0-1 0,-1 1 0,1-1 0,0 1 0,-1-1 0,1 1 0,0-1 0,-1 1 0,1-1 0,-14-24 0,-1 12 0,1 0 0,-1 1 0,-1 1 0,0 0 0,-1 1 0,0 1 0,-1 1 0,1 0 0,-2 2 0,-23-7 0,29 10 0,-42-11 0,-109-13 0,138 24 0,-1-2 0,-42-13 0,39 10 0,-48-9 0,-14 11 0,-124 7 0,79 1 0,-343-2 0,446 3 0,1 1 0,-1 2 0,1 1 0,-60 21 0,15-4 0,48-14 0,1 1 0,0 1 0,0 2 0,2 0 0,0 2 0,0 1 0,-45 40 0,52-42 0,-1-1 0,-24 11 0,28-15 0,0 0 0,0 1 0,-25 21 0,37-27 0,-1 1 0,1-1 0,1 1 0,-1 0 0,1 1 0,0-1 0,0 1 0,1 0 0,0 0 0,0 0 0,1 0 0,0 0 0,-2 12 0,-6 41 0,3 0 0,3 1 0,4 93 0,2-146 0,0-1 0,0 0 0,0 0 0,0 0 0,1 0 0,1 0 0,-1 0 0,1-1 0,0 0 0,0 0 0,1 0 0,8 8 0,12 12 0,38 29 0,-35-31 0,-17-15 0,0-1 0,1 0 0,-1 0 0,1-1 0,1-1 0,-1 0 0,21 7 0,-5-5 0,1-2 0,43 5 0,-42-6 0,55 17 0,16 4 0,244 45 0,-250-50 0,-40-10 0,1-4 0,73 2 0,116-11 0,-76-2 0,540 5 0,-691-2 0,0-1 0,-1-1 0,1 0 0,-1-1 0,0-1 0,0 0 0,-1-2 0,1 0 0,-1 0 0,16-12 0,-8 4 0,-1-1 0,0-1 0,-1-1 0,-1-1 0,30-36 0,-38 37 0,-1 0 0,-1-1 0,-1 0 0,0-1 0,-2 0 0,0-1 0,-1 1 0,-1-2 0,-1 1 0,-1 0 0,-1-1 0,-1 0 0,-1 0 0,-1 0 0,0 1 0,-2-1 0,-7-37 0,1 33 0,-2 0 0,0 1 0,-2 0 0,0 1 0,-2 0 0,-32-42 0,20 37 0,-1 1 0,-1 2 0,-32-23 0,59 48 0,-8-7-104,0 0-36,1 1-1,-1 0 1,0 1 0,-1 0 0,0 0 0,0 1 0,0 0 0,-18-6 0,14 9-6686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6:03.709"/>
    </inkml:context>
    <inkml:brush xml:id="br0">
      <inkml:brushProperty name="width" value="0.035" units="cm"/>
      <inkml:brushProperty name="height" value="0.035" units="cm"/>
      <inkml:brushProperty name="color" value="#66CC00"/>
    </inkml:brush>
  </inkml:definitions>
  <inkml:trace contextRef="#ctx0" brushRef="#br0">0 94 24404,'3847'-94'0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03.448"/>
    </inkml:context>
    <inkml:brush xml:id="br0">
      <inkml:brushProperty name="width" value="0.035" units="cm"/>
      <inkml:brushProperty name="height" value="0.035" units="cm"/>
      <inkml:brushProperty name="color" value="#66CC00"/>
    </inkml:brush>
  </inkml:definitions>
  <inkml:trace contextRef="#ctx0" brushRef="#br0">0 351 24575,'37'-3'0,"-1"-1"0,1-2 0,-1-2 0,-1-1 0,37-15 0,36-9 0,301-54 0,-92 22 0,122-39 0,-414 99-1365,-6 2-5461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07.296"/>
    </inkml:context>
    <inkml:brush xml:id="br0">
      <inkml:brushProperty name="width" value="0.035" units="cm"/>
      <inkml:brushProperty name="height" value="0.035" units="cm"/>
      <inkml:brushProperty name="color" value="#66CC00"/>
    </inkml:brush>
  </inkml:definitions>
  <inkml:trace contextRef="#ctx0" brushRef="#br0">3158 702 24575,'-5'-5'0,"0"0"0,0-1 0,1 1 0,0-1 0,0 0 0,0 0 0,1-1 0,0 1 0,0-1 0,0 0 0,1 1 0,-2-9 0,-5-10 0,1 5 0,-15-33 0,-36-63 0,48 99 0,-1 0 0,0 0 0,-1 1 0,-1 1 0,0 0 0,-1 1 0,-20-15 0,5 9 0,0 2 0,-2 1 0,0 1 0,0 1 0,-2 2 0,-50-13 0,-216-30 0,280 53 0,-216-32 0,-363-6 0,4 43 0,581-1 0,-1 1 0,1 0 0,-1 1 0,1 1 0,0 0 0,0 1 0,1 0 0,-1 1 0,1 1 0,0 0 0,1 1 0,-14 10 0,-18 17 0,-71 72 0,98-89 0,-29 26 0,-18 19 0,-75 94 0,120-132 0,-159 225 0,171-239 0,1 1 0,0 1 0,1-1 0,0 1 0,1 0 0,0 0 0,1 1 0,1-1 0,0 1 0,0-1 0,2 1 0,0-1 0,0 1 0,1 0 0,1-1 0,0 1 0,6 15 0,-3-11 0,1 0 0,1-1 0,1 1 0,0-2 0,1 1 0,1-1 0,1-1 0,0 0 0,1 0 0,1-1 0,27 24 0,16 5-22,1-2 0,3-3 0,0-2 0,121 50 0,-92-53-58,2-3-1,187 35 1,-120-43-41,163 2 0,157-22 11,-334-8 110,0-7 0,-1-7 0,-1-5 0,173-55 0,-290 73 5,227-77 367,-220 70-318,1-1 1,-2-1-1,0-2 0,-1-1 1,38-33-1,-59 44-54,0-1 0,-1 0 0,0-1 0,-1 0 0,0 0 0,0-1 0,-1 0 0,0 0 0,-1 0 0,-1-1 0,0 0 0,0 0 0,-1 0 0,2-13 0,0-18 0,-2 0 0,-3-75 0,-2 49 0,1 32-195,-1 1 0,-2-1 0,-2 1 0,-1 0 0,-2 0 0,-17-46 0,19 66-6631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0.662"/>
    </inkml:context>
    <inkml:brush xml:id="br0">
      <inkml:brushProperty name="width" value="0.035" units="cm"/>
      <inkml:brushProperty name="height" value="0.035" units="cm"/>
      <inkml:brushProperty name="color" value="#66CC00"/>
    </inkml:brush>
  </inkml:definitions>
  <inkml:trace contextRef="#ctx0" brushRef="#br0">1299 537 24575,'1'0'0,"0"-1"0,0 1 0,-1 0 0,1-1 0,0 1 0,-1-1 0,1 1 0,0-1 0,-1 1 0,1-1 0,-1 0 0,1 1 0,-1-1 0,1 0 0,-1 1 0,1-1 0,-1 0 0,1 0 0,-1 0 0,0 1 0,0-1 0,1 0 0,-1 0 0,0 0 0,0 0 0,0-1 0,3-28 0,-2 25 0,-1-12 0,0 0 0,-2 1 0,1-1 0,-2 1 0,0 0 0,-1 0 0,-1 0 0,0 0 0,-1 1 0,-1 0 0,0 0 0,-14-20 0,-6-5 0,-2 1 0,-67-70 0,88 102 0,-1 0 0,0 1 0,0-1 0,0 2 0,0-1 0,-1 1 0,0 1 0,0 0 0,0 0 0,-1 1 0,1 0 0,-1 1 0,0 0 0,0 1 0,0 0 0,1 0 0,-1 1 0,0 1 0,0 0 0,0 0 0,0 1 0,1 1 0,-1 0 0,1 0 0,-1 1 0,1 0 0,1 1 0,-1 0 0,0 1 0,1-1 0,-9 9 0,-111 76 0,-272 140 0,379-217 0,-36 29 0,-17 10 0,11-28-1365,45-18-5461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2.323"/>
    </inkml:context>
    <inkml:brush xml:id="br0">
      <inkml:brushProperty name="width" value="0.035" units="cm"/>
      <inkml:brushProperty name="height" value="0.035" units="cm"/>
      <inkml:brushProperty name="color" value="#66CC00"/>
    </inkml:brush>
  </inkml:definitions>
  <inkml:trace contextRef="#ctx0" brushRef="#br0">0 471 24575,'38'0'0,"56"-7"0,-79 5 0,-1-1 0,0-1 0,-1 0 0,1-1 0,-1 0 0,0-1 0,15-9 0,201-147 0,-96 63 0,-119 88-69,-1-1 0,-1-1 0,1 1-1,-2-2 1,0 0 0,-1 0 0,13-24-1,-10 18-741,-6 10-6015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9.390"/>
    </inkml:context>
    <inkml:brush xml:id="br0">
      <inkml:brushProperty name="width" value="0.035" units="cm"/>
      <inkml:brushProperty name="height" value="0.035" units="cm"/>
      <inkml:brushProperty name="color" value="#66CC00"/>
    </inkml:brush>
  </inkml:definitions>
  <inkml:trace contextRef="#ctx0" brushRef="#br0">1 1 24575,'3'1'0,"0"-1"0,1 1 0,-1 0 0,0 1 0,0-1 0,0 0 0,0 1 0,0 0 0,0 0 0,-1 0 0,1 0 0,0 0 0,3 4 0,34 38 0,-34-36 0,16 21 0,-1 0 0,-2 1 0,-1 1 0,-2 1 0,0 1 0,17 55 0,44 218 0,-60-228 0,46 376 0,-51-319 0,6-1 0,41 157 0,21-41 0,12 41 0,116 517 0,-135-476 0,-69-305 0,-1 2 0,2 1 0,2-1 0,14 44 0,-14-54-170,-1 0-1,-1 1 0,0 0 1,-2 0-1,0 0 0,-2 1 1,0 22-1,-2-20-6655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4.362"/>
    </inkml:context>
    <inkml:brush xml:id="br0">
      <inkml:brushProperty name="width" value="0.035" units="cm"/>
      <inkml:brushProperty name="height" value="0.035" units="cm"/>
      <inkml:brushProperty name="color" value="#66CC00"/>
    </inkml:brush>
  </inkml:definitions>
  <inkml:trace contextRef="#ctx0" brushRef="#br0">0 17 24575,'126'2'0,"136"-5"0,-164-12 0,-97 15 0,-1 0 0,0 1 0,1-1 0,-1 1 0,0-1 0,0 0 0,1 1 0,-1-1 0,0 1 0,0-1 0,0 1 0,0-1 0,1 1 0,-1-1 0,0 0 0,0 1 0,0-1 0,0 1 0,0-1 0,0 1 0,0-1 0,0 1 0,0-1 0,-1 1 0,1-1 0,0 1 0,0-1 0,0 0 0,0 1 0,-1-1 0,1 1 0,0-1 0,-1 0 0,1 1 0,0-1 0,0 1 0,-1-1 0,1 0 0,-1 0 0,0 1 0,-16 27 0,13-23 0,-76 116-1365,66-101-5461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25.994"/>
    </inkml:context>
    <inkml:brush xml:id="br0">
      <inkml:brushProperty name="width" value="0.035" units="cm"/>
      <inkml:brushProperty name="height" value="0.035" units="cm"/>
      <inkml:brushProperty name="color" value="#66CC00"/>
    </inkml:brush>
  </inkml:definitions>
  <inkml:trace contextRef="#ctx0" brushRef="#br0">9243 1421 24575,'1'-1'0,"-1"-1"0,1 0 0,-1 1 0,0-1 0,1 1 0,-1-1 0,0 0 0,0 1 0,0-1 0,0 0 0,0 1 0,0-1 0,0 0 0,-1 1 0,1-1 0,-1 1 0,1-1 0,-1 1 0,0-1 0,1 1 0,-3-3 0,-17-33 0,-1 7 0,-1 2 0,-1 0 0,-1 2 0,-55-46 0,-125-78 0,172 127 0,-81-49-125,-2 5 0,-3 6-1,-3 4 1,-140-45-1,-522-123-1388,642 188 1463,-984-204-818,-20 122 1,-260 110 868,817 13 0,165-5 11,-410 3-1181,717 3 1367,0 5 1,1 6-1,1 4 1,1 5 0,-124 45-1,172-44 361,2 2-1,0 3 1,2 2-1,2 3 1,1 3 0,-79 70-1,127-100-557,0 1 0,1 1 0,0-1 0,1 1 0,0 1 0,1 0 0,0 0 0,1 0 0,-7 17 0,-1 14 0,-14 68 0,9-31 0,-37 131 0,-51 378 0,92 145 0,19-463 0,-5-141 0,4 161 0,2-222 0,2 0 0,19 79 0,-7-77 0,2-1 0,3-2 0,4 0 0,61 108 0,-43-100 0,4-2 0,3-3 0,93 97 0,-29-48 0,245 193 0,-287-259 0,1-3 0,3-4 0,1-4 0,3-2 0,91 30 0,-7-20-106,1-8 0,3-7-1,1-7 1,1-8 0,273-1 0,1183-23-666,-425 0 283,-798 4 523,458-3-468,-790-2 667,0-2 0,137-32 0,140-61 961,-96 25-789,-136 41-405,269-62 0,-262 56 0,-117 37 0,-1 0 0,1-1 0,-1 0 0,0 0 0,0-1 0,-1 0 0,1 0 0,-1-1 0,0 0 0,0 0 0,9-9 0,4-7 0,-1 0 0,18-28 0,12-12 0,81-101 0,162-264 0,-91 122 0,-184 279 0,234-355 0,-229 340 0,-2-1 0,29-86 0,11-92 0,-60 217 0,9-46 0,-3 1 0,-1-1 0,-3 0 0,-7-93 0,2 117-1365,-1 3-5461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0:15.654"/>
    </inkml:context>
    <inkml:brush xml:id="br0">
      <inkml:brushProperty name="width" value="0.035" units="cm"/>
      <inkml:brushProperty name="height" value="0.035" units="cm"/>
      <inkml:brushProperty name="color" value="#66CC00"/>
    </inkml:brush>
  </inkml:definitions>
  <inkml:trace contextRef="#ctx0" brushRef="#br0">5083 1899 24575,'1'-213'0,"-2"-219"0,-5 360 0,-22-104 0,8 62 0,7 47 0,-2 0 0,-4 2 0,-2-1 0,-3 2 0,-37-69 0,50 111 0,-1 1 0,-1 0 0,-1 0 0,-1 1 0,0 1 0,-27-25 0,31 34 0,-1 1 0,1 0 0,-1 0 0,-1 1 0,0 1 0,0 0 0,0 1 0,-1 0 0,0 1 0,0 1 0,-1 0 0,-15-2 0,-13-2 0,1-1 0,-73-29 0,74 23 0,0 2 0,-78-15 0,32 17 0,-419-37 0,-725 47 0,575 3 0,606 1 0,-1 2 0,1 2 0,0 2 0,0 2 0,1 2 0,1 3 0,-81 38 0,-48 14 0,125-45 0,-2-2 0,1-3 0,-2-2 0,-83 14 0,127-28 0,0 0 0,0 1 0,1 1 0,-1-1 0,1 2 0,-1-1 0,1 2 0,1-1 0,-1 1 0,1 1 0,0 0 0,0 0 0,1 0 0,0 1 0,0 1 0,-7 10 0,-4 11 0,1 0 0,1 1 0,-22 60 0,34-79 0,-13 25 0,-2-1 0,-40 58 0,39-65 0,1 2 0,2 0 0,1 1 0,-14 38 0,18-34 0,-101 314 0,91-261 0,3 0 0,-8 95 0,17 344 0,14-329 0,-2-109 0,3 0 0,5 0 0,28 124 0,78 207 0,6 27 0,-31-108 0,-71-263 0,-13-45 0,1 0 0,2-1 0,2 0 0,0 0 0,22 38 0,-16-43 0,2-1 0,0-1 0,2 0 0,0-2 0,1 0 0,2-2 0,0 0 0,1-2 0,0-1 0,2-1 0,42 20 0,-48-28 0,0-1 0,1-1 0,32 5 0,14 3 0,209 45 0,-181-41 0,-17-5 0,140 4 0,85-19 0,-111-1 0,1933 3 0,-2092 0 0,0-2 0,-1-2 0,1 0 0,-1-3 0,0 0 0,43-17 0,-47 9 0,-1 0 0,-1-2 0,0-1 0,28-26 0,27-18 0,265-186 0,-316 225 0,-2-2 0,0 0 0,-2-3 0,-1 0 0,-1-1 0,-2-1 0,-1-2 0,-1 0 0,-2-1 0,-1-1 0,-1-1 0,-2-1 0,-2 0 0,-2 0 0,0-1 0,9-73 0,-9-42 0,-10-182 0,-4 152 0,5-48 0,-5-216 0,1 419 0,-2 1 0,-1 0 0,-1 0 0,-2 0 0,0 1 0,-1 0 0,-19-33 0,-16-62 0,22 56 0,11 37 0,-2 1 0,-1 0 0,-1 1 0,-23-29 0,17 26 0,2-1 0,-21-43 0,2 11 130,10 20-1625,22 30-5331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8:46.489"/>
    </inkml:context>
    <inkml:brush xml:id="br0">
      <inkml:brushProperty name="width" value="0.35" units="cm"/>
      <inkml:brushProperty name="height" value="0.35" units="cm"/>
      <inkml:brushProperty name="color" value="#66CC00"/>
    </inkml:brush>
  </inkml:definitions>
  <inkml:trace contextRef="#ctx0" brushRef="#br0">1922 354 24575,'0'-3'0,"-1"0"0,1 0 0,-1 0 0,0 0 0,0 0 0,0 0 0,0 1 0,0-1 0,-1 0 0,1 0 0,-1 1 0,0-1 0,1 1 0,-1-1 0,0 1 0,-1 0 0,-3-4 0,-52-32 0,23 17 0,12 7 0,-1 1 0,-1 1 0,0 2 0,-1 0 0,0 2 0,0 0 0,-39-5 0,-18-6 0,-316-74 0,297 76 0,-205-8 0,290 25 0,-498 5 0,510-5 0,-1 0 0,0 1 0,1 0 0,-1 0 0,1 1 0,0 0 0,-1 0 0,1 0 0,0 0 0,0 1 0,0 0 0,0 0 0,1 0 0,-1 0 0,1 1 0,0 0 0,0 0 0,0 0 0,0 0 0,1 1 0,0-1 0,0 1 0,0 0 0,0 0 0,1 0 0,0 0 0,0 1 0,0-1 0,1 1 0,-2 7 0,-2 17 0,1 1 0,2 0 0,1 0 0,4 45 0,-1-26 0,-2-21-119,-1-17 30,1 0 0,0-1 0,0 1 0,1-1 0,0 1 0,1-1 0,1 0 0,0 1 0,0-1 0,1-1 0,1 1 0,-1 0 0,11 15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9:09.330"/>
    </inkml:context>
    <inkml:brush xml:id="br0">
      <inkml:brushProperty name="width" value="0.35" units="cm"/>
      <inkml:brushProperty name="height" value="0.35" units="cm"/>
      <inkml:brushProperty name="color" value="#66CC00"/>
    </inkml:brush>
  </inkml:definitions>
  <inkml:trace contextRef="#ctx0" brushRef="#br0">0 58 24575,'1348'0'0,"-1325"-2"26,1 0 0,-1-2 0,0 0 0,37-13 0,-35 9-400,0 1 1,1 2-1,33-3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9:20.530"/>
    </inkml:context>
    <inkml:brush xml:id="br0">
      <inkml:brushProperty name="width" value="0.35" units="cm"/>
      <inkml:brushProperty name="height" value="0.35" units="cm"/>
      <inkml:brushProperty name="color" value="#66CC00"/>
    </inkml:brush>
  </inkml:definitions>
  <inkml:trace contextRef="#ctx0" brushRef="#br0">0 3358 24575,'49'-44'0,"12"-3"0,122-71 0,-21 16 0,-87 50 0,464-337 0,-515 370 0,279-228 0,-257 204 0,-3-1 0,-2-2 0,45-64 0,88-162 0,-117 178 0,270-418 0,-281 434 0,17-28 0,94-120 0,-67 93 0,-72 102 0,1 0 0,2 2 0,1 0 0,42-42 0,-30 40 0,100-84 0,-121 104 0,-1 0 0,21-26 0,14-13 0,41-18 0,-58 46 0,0-1 0,30-32 0,14-6-1365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1:34.130"/>
    </inkml:context>
    <inkml:brush xml:id="br0">
      <inkml:brushProperty name="width" value="0.035" units="cm"/>
      <inkml:brushProperty name="height" value="0.035" units="cm"/>
      <inkml:brushProperty name="color" value="#66CC00"/>
    </inkml:brush>
  </inkml:definitions>
  <inkml:trace contextRef="#ctx0" brushRef="#br0">0 214 24575,'6'-5'0,"1"1"0,-1-1 0,1 1 0,0 1 0,13-6 0,15-8 0,-24 11 0,1 1 0,0 1 0,1 0 0,-1 1 0,1 0 0,0 0 0,-1 2 0,1-1 0,0 2 0,0 0 0,0 0 0,0 1 0,13 3 0,-20-2 0,0 0 0,-1 1 0,0-1 0,1 1 0,-1 0 0,0 1 0,-1-1 0,1 1 0,-1 0 0,1 0 0,-1 1 0,0-1 0,-1 1 0,1 0 0,-1 0 0,0 0 0,0 0 0,3 9 0,3 6 0,-1 0 0,-1 0 0,9 40 0,-15-55 0,0-1 0,0 1 0,0 0 0,-1 0 0,0-1 0,0 1 0,0 0 0,0 0 0,-1 0 0,0-1 0,0 1 0,-2 7 0,1-9 0,0-1 0,1 0 0,-1 0 0,0 0 0,0 0 0,0-1 0,-1 1 0,1-1 0,0 1 0,-1-1 0,1 1 0,-1-1 0,1 0 0,-1 0 0,1-1 0,-1 1 0,0 0 0,1-1 0,-1 0 0,0 1 0,0-1 0,1 0 0,-4-1 0,-14 2 0,0-2 0,0 0 0,0-1 0,-29-7 0,41 7 0,0 0 0,0-1 0,0 0 0,0 0 0,1-1 0,-1 0 0,1 0 0,0-1 0,0 0 0,1 0 0,-1 0 0,1-1 0,-7-8 0,4 2 0,1 0 0,0 0 0,1-1 0,1 0 0,0 0 0,0-1 0,1 1 0,1-1 0,1 0 0,0-1 0,0 1 0,1 0 0,1-1 0,1 1 0,1-22 0,-1 11 0,0-29 0,0 51 0,0 0 0,0 1 0,0-1 0,1 0 0,-1 1 0,1-1 0,0 0 0,0 1 0,0-1 0,0 1 0,0 0 0,1-1 0,-1 1 0,3-3 0,-3 4 4,0 1-1,0-1 1,0 1 0,0-1-1,0 1 1,0 0-1,0 0 1,0-1-1,0 1 1,0 0 0,0 0-1,0 0 1,0 0-1,0 0 1,0 0-1,0 0 1,0 1-1,0-1 1,0 0 0,0 1-1,0-1 1,0 0-1,0 1 1,0-1-1,0 1 1,0 0 0,0-1-1,0 1 1,-1-1-1,1 1 1,1 1-1,23 26-1482,-13-11-5347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24.161"/>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1.006"/>
    </inkml:context>
    <inkml:brush xml:id="br0">
      <inkml:brushProperty name="width" value="0.035" units="cm"/>
      <inkml:brushProperty name="height" value="0.035" units="cm"/>
      <inkml:brushProperty name="color" value="#66CC00"/>
    </inkml:brush>
  </inkml:definitions>
  <inkml:trace contextRef="#ctx0" brushRef="#br0">0 1 24575,'1'5'0,"0"1"0,0-1 0,0 1 0,1-1 0,-1 1 0,1-1 0,1 0 0,-1 0 0,1 0 0,0 0 0,5 7 0,47 53 0,-32-39 0,36 42 0,3-2 0,3-3 0,2-2 0,4-4 0,91 58 0,114 84 0,-184-126 0,117 69 0,-194-133-120,7 3-502,37 28-1,-48-30-6203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3.423"/>
    </inkml:context>
    <inkml:brush xml:id="br0">
      <inkml:brushProperty name="width" value="0.035" units="cm"/>
      <inkml:brushProperty name="height" value="0.035" units="cm"/>
      <inkml:brushProperty name="color" value="#66CC00"/>
    </inkml:brush>
  </inkml:definitions>
  <inkml:trace contextRef="#ctx0" brushRef="#br0">1095 19 24575,'-122'-18'0,"-229"23"0,281 2 0,0 3 0,-134 37 0,151-31 0,23-9 0,1 2 0,-1 1 0,2 2 0,-41 21 0,66-30 0,0 0 0,0 0 0,0 0 0,0 0 0,0 0 0,0 1 0,1-1 0,0 1 0,0 0 0,0 0 0,0 0 0,0 0 0,1 0 0,0 0 0,0 0 0,0 0 0,0 0 0,1 1 0,-1-1 0,1 0 0,0 1 0,1-1 0,-1 0 0,1 0 0,1 8 0,0-3 0,0-1 0,1 1 0,0 0 0,0-1 0,0 1 0,1-1 0,1 0 0,-1 0 0,1-1 0,1 1 0,7 8 0,20 13 0,1-2 0,1-1 0,56 31 0,123 51 0,-136-77 0,1-3 0,2-4 0,84 15 0,-24-7 0,-135-30 0,1-1 0,-1 1 0,0 1 0,0-1 0,0 1 0,0 0 0,-1 0 0,1 1 0,-1-1 0,0 1 0,0 1 0,7 5 0,-11-7 0,1-1 0,-1 0 0,0 1 0,0-1 0,0 0 0,0 1 0,0-1 0,-1 1 0,1 0 0,-1-1 0,1 1 0,-1-1 0,0 1 0,0 0 0,0-1 0,-1 1 0,1 0 0,0-1 0,-1 1 0,0-1 0,0 1 0,0-1 0,0 1 0,0-1 0,0 0 0,0 1 0,-1-1 0,1 0 0,-1 0 0,0 0 0,1 0 0,-1 0 0,-3 2 0,-8 9 0,-1-1 0,0-1 0,0 0 0,-1-1 0,-1-1 0,-18 9 0,-102 40 0,-38 2 0,-300 62 0,467-120-105,0-1 0,0 1 0,0-1 0,-1 0 0,1-1 0,0 0 0,-1 0 0,1 0 0,-1-1 0,1 0 0,0-1 0,-8-2 0,0-4-6721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40.855"/>
    </inkml:context>
    <inkml:brush xml:id="br0">
      <inkml:brushProperty name="width" value="0.035" units="cm"/>
      <inkml:brushProperty name="height" value="0.035" units="cm"/>
      <inkml:brushProperty name="color" value="#66CC00"/>
    </inkml:brush>
  </inkml:definitions>
  <inkml:trace contextRef="#ctx0" brushRef="#br0">8248 1 24575,'0'3'0,"-1"0"0,1 0 0,-1-1 0,0 1 0,0 0 0,0 0 0,0-1 0,-1 1 0,1 0 0,-1-1 0,1 1 0,-1-1 0,0 0 0,0 0 0,0 0 0,0 0 0,0 0 0,0 0 0,-5 3 0,-54 27 0,52-28 0,-87 34 0,-3-5 0,-198 39 0,284-69 0,-149 27-469,-312 15 0,-173-41-154,422-6-310,-4107-3-2548,2554 7 8091,1756-2-11436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4.394"/>
    </inkml:context>
    <inkml:brush xml:id="br0">
      <inkml:brushProperty name="width" value="0.035" units="cm"/>
      <inkml:brushProperty name="height" value="0.035" units="cm"/>
      <inkml:brushProperty name="color" value="#66CC00"/>
    </inkml:brush>
  </inkml:definitions>
  <inkml:trace contextRef="#ctx0" brushRef="#br0">116 923 24575,'230'443'0,"28"48"0,-240-451 0,-10-22 0,-1 0 0,2-1 0,0 0 0,2-1 0,15 20 0,-26-35 0,0-1 0,1 1 0,-1-1 0,0 1 0,1-1 0,-1 1 0,1-1 0,-1 0 0,1 1 0,-1-1 0,1 0 0,-1 1 0,1-1 0,-1 0 0,1 0 0,0 1 0,-1-1 0,1 0 0,-1 0 0,1 0 0,0 0 0,-1 0 0,1 0 0,-1 0 0,1 0 0,0 0 0,-1 0 0,1 0 0,-1 0 0,1 0 0,0-1 0,-1 1 0,1 0 0,-1 0 0,1-1 0,-1 1 0,1 0 0,-1-1 0,1 1 0,-1-1 0,1 1 0,-1 0 0,0-1 0,1 1 0,-1-1 0,1 1 0,-1-1 0,0 1 0,0-1 0,1 0 0,-1 1 0,0-1 0,0 1 0,0-1 0,0 1 0,1-1 0,-1 0 0,0 1 0,0-1 0,0 0 0,-1 0 0,7-43 0,-7 8 0,-1 0 0,-2 0 0,-2 0 0,-1 1 0,-1 0 0,-24-60 0,-102-196 0,120 262 0,-75-137 0,33 65 0,-69-175 0,26-83 0,33 103 0,61 242 0,-1 1 0,-1-1 0,-13-20 0,15 26 0,-1 0 0,1-1 0,1 0 0,-1 0 0,1 0 0,1-1 0,0 0 0,-3-17 0,10 23 0,7 9 0,13 15 0,-22-18 0,296 291 0,-121-113 0,-85-92 0,-28-30 0,-3 3 0,77 100 0,-131-152 0,0 1 0,-1 0 0,0 0 0,-1 1 0,0 0 0,6 21 0,-10-29 0,-1 0 0,1-1 0,-1 1 0,0 0 0,1 0 0,-1-1 0,-1 1 0,1 0 0,0 0 0,-1-1 0,1 1 0,-1 0 0,0-1 0,0 1 0,0-1 0,0 1 0,0-1 0,-1 1 0,1-1 0,-1 0 0,1 0 0,-1 0 0,0 0 0,0 0 0,0 0 0,0 0 0,0 0 0,0-1 0,-1 1 0,1-1 0,-1 0 0,1 1 0,-1-1 0,1 0 0,-3 0 0,-11 4 0,0-1 0,-1 0 0,1-1 0,0-1 0,-23 0 0,-89-6 0,47 0 0,-96 2-1365,161 3-5461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5.163"/>
    </inkml:context>
    <inkml:brush xml:id="br0">
      <inkml:brushProperty name="width" value="0.035" units="cm"/>
      <inkml:brushProperty name="height" value="0.035" units="cm"/>
      <inkml:brushProperty name="color" value="#66CC00"/>
    </inkml:brush>
  </inkml:definitions>
  <inkml:trace contextRef="#ctx0" brushRef="#br0">431 0 24575,'0'2'0,"-1"-1"0,1 1 0,-1-1 0,0 1 0,1-1 0,-1 0 0,0 1 0,0-1 0,0 0 0,0 1 0,0-1 0,0 0 0,0 0 0,-1 0 0,1 0 0,0 0 0,-1 0 0,1 0 0,-1-1 0,1 1 0,-1 0 0,1-1 0,-3 1 0,-45 14 0,35-11 0,1-1 0,-31 10 0,-79 35 0,111-42 0,0 0 0,0 1 0,1 0 0,0 1 0,0 0 0,1 1 0,0 0 0,1 1 0,0 0 0,0 0 0,-8 14 0,12-14 0,1 0 0,0 0 0,1 1 0,0-1 0,1 1 0,0 0 0,0-1 0,1 1 0,1 12 0,0 4 0,1 0 0,8 41 0,-5-51 0,0-1 0,2 1 0,0-1 0,0-1 0,2 1 0,0-1 0,1 0 0,0-1 0,23 26 0,-11-17 0,1-1 0,2 0 0,0-2 0,40 26 0,-54-40 0,-1-1 0,1 0 0,0 0 0,0-1 0,1-1 0,-1 0 0,1 0 0,0-1 0,0 0 0,-1-1 0,1 0 0,0-1 0,22-2 0,-25 1 0,-1 0 0,1-1 0,-1 0 0,1 0 0,-1-1 0,0 1 0,0-2 0,0 1 0,-1-1 0,1 0 0,-1 0 0,0-1 0,0 0 0,0 0 0,-1-1 0,1 1 0,-1-1 0,-1 0 0,1 0 0,4-11 0,1-2 0,-2-2 0,-1 1 0,0-1 0,-1 0 0,3-30 0,6-113 0,-10 73 0,-3 79 0,-1-1 0,-1 1 0,0-1 0,-1 1 0,-3-16 0,3 23 0,-1-1 0,0 1 0,0-1 0,-1 1 0,1 0 0,-1 0 0,0 0 0,-1 0 0,1 1 0,-1-1 0,0 1 0,0 0 0,-7-6 0,-33-21-1365,24 18-5461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5.537"/>
    </inkml:context>
    <inkml:brush xml:id="br0">
      <inkml:brushProperty name="width" value="0.035" units="cm"/>
      <inkml:brushProperty name="height" value="0.035" units="cm"/>
      <inkml:brushProperty name="color" value="#66CC00"/>
    </inkml:brush>
  </inkml:definitions>
  <inkml:trace contextRef="#ctx0" brushRef="#br0">1 1 24575,'15'60'0,"96"330"0,36 133 0,-90-236-1365,-55-263-5461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6.082"/>
    </inkml:context>
    <inkml:brush xml:id="br0">
      <inkml:brushProperty name="width" value="0.035" units="cm"/>
      <inkml:brushProperty name="height" value="0.035" units="cm"/>
      <inkml:brushProperty name="color" value="#66CC00"/>
    </inkml:brush>
  </inkml:definitions>
  <inkml:trace contextRef="#ctx0" brushRef="#br0">0 17 24575,'704'0'0,"-688"-1"-88,1-1-1,27-6 1,-26 5-1012,-5 0-5726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39.826"/>
    </inkml:context>
    <inkml:brush xml:id="br0">
      <inkml:brushProperty name="width" value="0.035" units="cm"/>
      <inkml:brushProperty name="height" value="0.035" units="cm"/>
      <inkml:brushProperty name="color" value="#66CC00"/>
    </inkml:brush>
  </inkml:definitions>
  <inkml:trace contextRef="#ctx0" brushRef="#br0">0 533 24329,'4104'-533'0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42.436"/>
    </inkml:context>
    <inkml:brush xml:id="br0">
      <inkml:brushProperty name="width" value="0.035" units="cm"/>
      <inkml:brushProperty name="height" value="0.035" units="cm"/>
      <inkml:brushProperty name="color" value="#66CC00"/>
    </inkml:brush>
  </inkml:definitions>
  <inkml:trace contextRef="#ctx0" brushRef="#br0">351 0 24575,'-1'0'0,"1"1"0,-1-1 0,0 1 0,0 0 0,0-1 0,1 1 0,-1-1 0,0 1 0,1 0 0,-1 0 0,0-1 0,1 1 0,-1 0 0,1 0 0,-1 0 0,1-1 0,0 1 0,-1 0 0,1 0 0,0 0 0,-1 0 0,1 0 0,0 0 0,0 2 0,-4 27 0,4-27 0,-4 161 0,5-107 0,-11 94 0,5-101 0,1 60 0,3-60 0,-7 62 0,4-85 0,2-10 0,-1 1 0,0-2 0,-1 1 0,-1 0 0,-11 25 0,6-17 0,2 1 0,0 0 0,2 0 0,0 1 0,2 0 0,-1 37 0,3-32 0,-1-1 0,-2 0 0,-1 0 0,-12 36 0,8-36 0,2 1 0,1 1 0,-3 32 0,6-28 0,-3-1 0,-12 41 0,12-49 0,0 0 0,2 0 0,2 1 0,-1 47 0,1-31 0,1-23 0,-2 0 0,-9 34 0,-2 5 0,-7 65 0,5 1 0,0 164 0,17-267-1365,0-5-5461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52.331"/>
    </inkml:context>
    <inkml:brush xml:id="br0">
      <inkml:brushProperty name="width" value="0.035" units="cm"/>
      <inkml:brushProperty name="height" value="0.035" units="cm"/>
      <inkml:brushProperty name="color" value="#66CC00"/>
    </inkml:brush>
  </inkml:definitions>
  <inkml:trace contextRef="#ctx0" brushRef="#br0">0 0 24575,'12'10'0,"-1"-1"0,1 0 0,1-1 0,0 0 0,20 9 0,2 2 0,37 21 0,2-2 0,2-4 0,144 44 0,227 33 0,-92-29 0,-187-39 0,-111-26 0,2-2 0,0-3 0,1-2 0,85 2 0,315-11 0,271-4 0,-486-14 0,-13 1 0,328 15 0,119-4 0,-404-22 0,-33 3 0,-155 17 0,0-4 0,-1-4 0,-1-4 0,87-30 0,-162 45 0,1 0 0,-2-1 0,1 0 0,0-1 0,-1 1 0,0-2 0,-1 1 0,1-1 0,-1-1 0,12-14 0,-1-3 0,-2 0 0,21-40 0,17-26 0,-26 56-1365,-21 26-5461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1.588"/>
    </inkml:context>
    <inkml:brush xml:id="br0">
      <inkml:brushProperty name="width" value="0.035" units="cm"/>
      <inkml:brushProperty name="height" value="0.035" units="cm"/>
      <inkml:brushProperty name="color" value="#66CC00"/>
    </inkml:brush>
  </inkml:definitions>
  <inkml:trace contextRef="#ctx0" brushRef="#br0">0 0 24575,'35'2'0,"-1"2"0,1 2 0,-1 0 0,44 16 0,38 7 0,117 7 0,2-11 0,373-7 0,-600-19 0,0 1 0,-1 1 0,1-1 0,-1 1 0,1 0 0,0 1 0,-1 0 0,0 0 0,14 6 0,-18-6 0,0 0 0,-1 0 0,1 1 0,0-1 0,-1 1 0,0-1 0,0 1 0,0 0 0,0 0 0,0 0 0,0 0 0,-1 0 0,1 0 0,-1 1 0,0-1 0,0 0 0,0 1 0,0-1 0,-1 1 0,0-1 0,1 1 0,-1-1 0,-1 5 0,-4 745 0,5-737-195,-1 0 0,0 0 0,-1 0 0,-1 0 0,0-1 0,-7 18 0,5-21-6631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2.745"/>
    </inkml:context>
    <inkml:brush xml:id="br0">
      <inkml:brushProperty name="width" value="0.035" units="cm"/>
      <inkml:brushProperty name="height" value="0.035" units="cm"/>
      <inkml:brushProperty name="color" value="#66CC00"/>
    </inkml:brush>
  </inkml:definitions>
  <inkml:trace contextRef="#ctx0" brushRef="#br0">1 0 24575,'4'2'0,"1"-1"0,-1 0 0,1 1 0,-1 0 0,0 0 0,0 0 0,0 1 0,0-1 0,0 1 0,0 0 0,-1 0 0,5 5 0,2 0 0,377 337-1,-203-176-723,462 458 626,-424-405 921,-191-191-823,1-1 0,52 36 0,-70-57 0,0-1 0,0 0 0,1-1 0,0 0 0,0-1 0,0-1 0,1 0 0,0-1 0,28 3 0,-42-6 0,0-1 0,-1 0 0,1 0 0,0 0 0,0 0 0,-1 0 0,1 0 0,0-1 0,0 1 0,-1-1 0,1 1 0,0-1 0,-1 1 0,1-1 0,-1 0 0,1 0 0,-1 0 0,1 0 0,-1 0 0,1 0 0,-1 0 0,0 0 0,0 0 0,1-1 0,-1 1 0,1-3 0,0 0 0,-1 0 0,0 1 0,0-1 0,0 0 0,0 0 0,-1 0 0,0 0 0,0 0 0,0 0 0,0 0 0,-1-6 0,-2-6 0,-1-1 0,0 1 0,-1 0 0,-13-27 0,5 9-15,12 29-108,-1-1 0,0 1 1,0-1-1,0 1 0,-1 0 1,0 0-1,0 0 0,0 0 0,0 1 1,-8-8-1,0 4-6703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4.829"/>
    </inkml:context>
    <inkml:brush xml:id="br0">
      <inkml:brushProperty name="width" value="0.035" units="cm"/>
      <inkml:brushProperty name="height" value="0.035" units="cm"/>
      <inkml:brushProperty name="color" value="#66CC00"/>
    </inkml:brush>
  </inkml:definitions>
  <inkml:trace contextRef="#ctx0" brushRef="#br0">321 1 24575,'6'3'0,"-1"0"0,1 1 0,-1 0 0,0 0 0,-1 1 0,1-1 0,-1 1 0,1 0 0,-2 0 0,1 0 0,0 1 0,-1-1 0,0 1 0,0 0 0,-1 0 0,0 0 0,0 0 0,2 8 0,-3-9 0,0 0 0,-1 0 0,1 0 0,-1 0 0,0 0 0,0 0 0,0 0 0,-1 0 0,0 0 0,0-1 0,0 1 0,-1 0 0,1 0 0,-1-1 0,0 1 0,0-1 0,-1 0 0,1 1 0,-1-1 0,0 0 0,0-1 0,-1 1 0,1 0 0,-6 3 0,-4 2 0,-1-1 0,0 0 0,-1-1 0,0-1 0,0 0 0,0-1 0,-1-1 0,1 0 0,-1-1 0,0-1 0,0-1 0,0 0 0,0-1 0,0 0 0,-1-1 0,1-1 0,-17-5 0,30 6 0,-1 0 0,1 0 0,0 0 0,0 0 0,0-1 0,0 0 0,0 1 0,0-1 0,1 0 0,-1-1 0,1 1 0,-1 0 0,1-1 0,0 1 0,0-1 0,0 0 0,0 1 0,0-1 0,1 0 0,-1 0 0,1 0 0,0-1 0,0 1 0,0 0 0,0 0 0,0-1 0,1 1 0,-1-5 0,0-7 0,1-1 0,0 1 0,1-1 0,1 1 0,3-16 0,-4 27 0,0 0 0,1 0 0,-1 0 0,1 0 0,0 0 0,0 1 0,0-1 0,1 1 0,-1 0 0,1-1 0,0 1 0,0 0 0,0 0 0,0 1 0,0-1 0,1 1 0,-1-1 0,1 1 0,-1 0 0,1 1 0,0-1 0,0 0 0,0 1 0,0 0 0,8-1 0,1 0 0,0 0 0,0 1 0,0 0 0,0 1 0,1 1 0,-1 0 0,14 3 0,-25-4 0,0 0 0,0 1 0,-1-1 0,1 1 0,0-1 0,-1 1 0,1 0 0,0-1 0,-1 1 0,1 0 0,-1 0 0,1 0 0,-1 0 0,0 0 0,1 1 0,-1-1 0,0 0 0,0 1 0,0-1 0,0 1 0,0-1 0,0 1 0,0-1 0,0 1 0,-1-1 0,1 1 0,-1 0 0,1 0 0,-1-1 0,0 1 0,1 0 0,-1 0 0,0-1 0,0 1 0,0 0 0,-1 2 0,1-2 0,-1 1 0,0-1 0,0 0 0,1 0 0,-1 0 0,0 1 0,-1-1 0,1 0 0,0 0 0,-1-1 0,1 1 0,-1 0 0,1 0 0,-1-1 0,0 1 0,0-1 0,0 1 0,0-1 0,0 0 0,0 0 0,0 0 0,0 0 0,-1 0 0,1 0 0,0-1 0,0 1 0,-4 0 0,1-2 0,0 1 0,0-1 0,0 0 0,0 0 0,0-1 0,0 0 0,0 1 0,1-2 0,-1 1 0,1 0 0,-8-6 0,10 7 0,0-1 0,0 0 0,0 1 0,0-1 0,1 0 0,-1 0 0,1 0 0,-1 0 0,1 0 0,-1 0 0,-1-4 0,3 5 0,0 0 0,0 0 0,-1 0 0,1 0 0,0-1 0,0 1 0,0 0 0,0 0 0,0 0 0,1 0 0,-1 0 0,0 0 0,0 0 0,1 0 0,-1 0 0,1 0 0,-1 0 0,1 0 0,-1 0 0,1 0 0,-1 0 0,1 0 0,0 0 0,0 0 0,-1 1 0,3-2 0,0-1 5,1 1-1,0 0 1,0 0-1,0 0 0,0 0 1,0 1-1,0-1 1,0 1-1,0 0 0,1 1 1,-1-1-1,8 1 1,60 2-357,-46-1-719,-7 0-5755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44.103"/>
    </inkml:context>
    <inkml:brush xml:id="br0">
      <inkml:brushProperty name="width" value="0.035" units="cm"/>
      <inkml:brushProperty name="height" value="0.035" units="cm"/>
      <inkml:brushProperty name="color" value="#66CC00"/>
    </inkml:brush>
  </inkml:definitions>
  <inkml:trace contextRef="#ctx0" brushRef="#br0">49 530 24575,'22'1'0,"0"-2"0,0 0 0,0-1 0,0-1 0,0-1 0,-1-2 0,0 0 0,31-13 0,-47 18 0,-1-1 0,0 1 0,1 0 0,-1 0 0,0 1 0,1-1 0,-1 1 0,1 0 0,-1 0 0,1 1 0,5 0 0,-9-1 0,1 0 0,-1 1 0,0-1 0,1 0 0,-1 1 0,0-1 0,1 1 0,-1-1 0,0 1 0,0 0 0,0-1 0,0 1 0,1 0 0,-1 0 0,0 0 0,0 0 0,-1 0 0,1 0 0,0 0 0,0 0 0,0 0 0,-1 1 0,1-1 0,0 0 0,-1 0 0,1 1 0,-1-1 0,0 0 0,1 1 0,-1-1 0,0 0 0,0 1 0,0-1 0,0 0 0,0 1 0,0-1 0,0 0 0,0 1 0,-1-1 0,0 3 0,0-2 0,-1 1 0,1 0 0,-1 0 0,0-1 0,0 1 0,0-1 0,0 0 0,0 0 0,-1 0 0,1 0 0,-1 0 0,0 0 0,1 0 0,-1-1 0,0 1 0,0-1 0,0 0 0,0 0 0,0 0 0,0 0 0,0-1 0,0 1 0,-4-1 0,-12 3 0,-1-1 0,-26-1 0,40-1 0,2 0 0,0 0 0,0 1 0,1-1 0,-1-1 0,0 1 0,0 0 0,1-1 0,-1 0 0,0 0 0,1 0 0,-1 0 0,0-1 0,1 1 0,0-1 0,-1 0 0,1 0 0,0 0 0,0-1 0,0 1 0,0-1 0,1 1 0,-1-1 0,1 0 0,-1 0 0,1 0 0,0-1 0,0 1 0,1 0 0,-1-1 0,1 1 0,-1-1 0,1 1 0,0-1 0,0 0 0,1 0 0,-1 1 0,1-1 0,0 0 0,0 0 0,0-4 0,-13-215 0,12 212 0,0 1 0,0-1 0,1 1 0,1-1 0,0 1 0,0-1 0,1 1 0,0-1 0,1 1 0,0 0 0,1 0 0,0 0 0,0 1 0,1-1 0,1 1 0,-1 0 0,1 1 0,1-1 0,0 1 0,0 1 0,0-1 0,1 1 0,14-10 0,-19 14 0,0 2 0,0-1 0,-1 0 0,1 1 0,0-1 0,0 1 0,1 0 0,-1 0 0,0 0 0,0 0 0,1 1 0,-1-1 0,0 1 0,0 0 0,1 0 0,-1 0 0,0 0 0,7 2 0,-5-1 0,0 1 0,0 0 0,0 1 0,-1-1 0,1 1 0,0 0 0,-1 0 0,0 1 0,0-1 0,6 7 0,5 8 0,-1 0 0,-1 1 0,-1 0 0,13 27 0,-18-31 0,0 1 0,-1 0 0,-1 0 0,0 0 0,-1 1 0,3 33 0,-6 103 0,-2-81 0,0-67 0,1 0 0,-1 0 0,1 0 0,-1 0 0,-1 0 0,1 0 0,-1-1 0,0 1 0,0-1 0,0 1 0,0-1 0,-1 0 0,0 1 0,0-2 0,0 1 0,0 0 0,-1 0 0,1-1 0,-1 0 0,0 0 0,0 0 0,0 0 0,-1-1 0,1 1 0,-1-1 0,1 0 0,-8 2 0,-13 3 0,0 0 0,0-2 0,-1 0 0,-28 0 0,27-2 0,22-2 0,-1 0 0,0-1 0,1 1 0,-1-1 0,0 0 0,0 0 0,1-1 0,-1 0 0,0 0 0,1 0 0,-1-1 0,1 1 0,-1-1 0,1-1 0,0 1 0,0-1 0,0 0 0,0 0 0,0 0 0,1-1 0,0 0 0,-1 0 0,1 0 0,1 0 0,-1 0 0,0-1 0,1 0 0,0 0 0,0 0 0,1 0 0,-1 0 0,1 0 0,-2-8 0,-1-9 0,2 1 0,0-1 0,1 0 0,1 0 0,1 0 0,1 0 0,1 0 0,6-26 0,-7 38 0,2 0 0,0 1 0,0-1 0,0 0 0,1 1 0,1 0 0,0 0 0,0 1 0,1-1 0,-1 1 0,2 0 0,-1 0 0,11-8 0,-12 11 0,0 1 0,1 0 0,0 0 0,0 0 0,0 1 0,0 0 0,0 0 0,0 1 0,1 0 0,-1 0 0,1 0 0,0 1 0,-1 0 0,1 0 0,0 0 0,0 1 0,0 0 0,0 1 0,-1-1 0,12 4 0,-13-2 0,0 0 0,0 0 0,-1 1 0,1-1 0,0 1 0,-1 0 0,0 1 0,1-1 0,-1 1 0,-1 0 0,1 0 0,-1 0 0,1 1 0,2 5 0,40 74 0,-37-66 0,0 2 0,0 1 0,-2 0 0,0 1 0,-1 0 0,-2 0 0,0 0 0,-1 1 0,-1-1 0,-1 1 0,-1 0 0,-5 31 0,5-50 0,-1 1 0,-1-1 0,1 0 0,0 0 0,-1 0 0,0 0 0,0 0 0,0 0 0,-1 0 0,1-1 0,-1 1 0,0-1 0,0 0 0,0 0 0,0 0 0,0 0 0,-1 0 0,1-1 0,-1 0 0,0 1 0,0-1 0,0-1 0,0 1 0,0 0 0,0-1 0,0 0 0,0 0 0,-1 0 0,1-1 0,-8 1 0,5-1 0,0 1 0,0-1 0,0 0 0,0-1 0,0 0 0,0 0 0,0 0 0,0-1 0,1 0 0,-1 0 0,1-1 0,-1 0 0,1 0 0,0 0 0,0-1 0,0 0 0,1 0 0,-9-8 0,0-4 0,1-1 0,1 0 0,1 0 0,1-1 0,0-1 0,1 1 0,1-1 0,1-1 0,1 0 0,0 0 0,2 0 0,0-1 0,1 1 0,1-1 0,1 0 0,3-35 0,-2 52 0,1-1 0,0 1 0,0-1 0,0 1 0,0 0 0,1-1 0,0 1 0,-1 0 0,1 0 0,1 0 0,-1 0 0,1 1 0,-1-1 0,1 1 0,0-1 0,1 1 0,-1 0 0,0 0 0,7-4 0,-7 6 0,-1 0 0,1 0 0,0 0 0,-1 0 0,1 0 0,0 0 0,0 1 0,-1-1 0,1 1 0,0 0 0,0 0 0,0 0 0,0 0 0,-1 1 0,1-1 0,0 1 0,0 0 0,-1-1 0,1 1 0,0 0 0,-1 1 0,1-1 0,-1 0 0,1 1 0,-1 0 0,0-1 0,0 1 0,0 0 0,1 0 0,-2 0 0,4 5 0,2 1 0,0 0 0,-1 1 0,-1 0 0,0 1 0,0-1 0,0 1 0,-2 0 0,1 0 0,-1 0 0,0 1 0,-1-1 0,-1 1 0,1 0 0,-2-1 0,1 1 0,-1 0 0,-1-1 0,-2 14 0,3-24 0,0 0 0,0 0 0,0 0 0,0 0 0,0 0 0,0-1 0,0 1 0,0 0 0,0 0 0,0 0 0,-1 0 0,1 0 0,0 0 0,0 0 0,0 0 0,0 0 0,0 0 0,0 0 0,0 0 0,0 0 0,0 0 0,0 0 0,0 0 0,0 0 0,-1 0 0,1 0 0,0 0 0,0-1 0,0 1 0,0 0 0,0 0 0,0 0 0,0 0 0,0 1 0,0-1 0,0 0 0,0 0 0,-1 0 0,1 0 0,0 0 0,0 0 0,0 0 0,0 0 0,0 0 0,0 0 0,0 0 0,0 0 0,0 0 0,0 0 0,0 0 0,0 0 0,0 0 0,-1 0 0,1 0 0,0 0 0,0 1 0,0-1 0,0 0 0,0 0 0,0 0 0,0 0 0,0 0 0,0 0 0,0 0 0,-5-12 0,-3-14 0,3-23-1365,4 25-5461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6.294"/>
    </inkml:context>
    <inkml:brush xml:id="br0">
      <inkml:brushProperty name="width" value="0.035" units="cm"/>
      <inkml:brushProperty name="height" value="0.035" units="cm"/>
      <inkml:brushProperty name="color" value="#66CC00"/>
    </inkml:brush>
  </inkml:definitions>
  <inkml:trace contextRef="#ctx0" brushRef="#br0">0 1 24575,'9'10'0,"-1"1"0,0 0 0,-1 1 0,9 20 0,-2-6 0,14 31 0,-2 2 0,28 96 0,-36-96 0,3 0 0,52 102 0,-58-132 0,-2 1 0,-1 1 0,11 40 0,1 7 0,-9-28 0,15 83 0,-1 1 0,8-3-1365,-29-112-5461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7.154"/>
    </inkml:context>
    <inkml:brush xml:id="br0">
      <inkml:brushProperty name="width" value="0.035" units="cm"/>
      <inkml:brushProperty name="height" value="0.035" units="cm"/>
      <inkml:brushProperty name="color" value="#66CC00"/>
    </inkml:brush>
  </inkml:definitions>
  <inkml:trace contextRef="#ctx0" brushRef="#br0">1 160 24575,'3'0'0,"1"3"0,3 4 0,3 1 0,4 0 0,2-3 0,1-1 0,2-5 0,-3-5 0,-4-5 0,-5-4 0,1-5 0,-2-2 0,-1-1 0,-3-3 0,0 0 0,-1 1 0,-1 6-8191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0.392"/>
    </inkml:context>
    <inkml:brush xml:id="br0">
      <inkml:brushProperty name="width" value="0.035" units="cm"/>
      <inkml:brushProperty name="height" value="0.035" units="cm"/>
      <inkml:brushProperty name="color" value="#66CC00"/>
    </inkml:brush>
  </inkml:definitions>
  <inkml:trace contextRef="#ctx0" brushRef="#br0">182 66 24575,'0'3'0,"-3"1"0,-4 0 0,-8 0 0,0-5 0,-2-2 0,0 0 0,2-3 0,1-1 0,-1-1 0,0-7 0,-2 0 0,0 2 0,2 3-8191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1.326"/>
    </inkml:context>
    <inkml:brush xml:id="br0">
      <inkml:brushProperty name="width" value="0.035" units="cm"/>
      <inkml:brushProperty name="height" value="0.035" units="cm"/>
      <inkml:brushProperty name="color" value="#66CC00"/>
    </inkml:brush>
  </inkml:definitions>
  <inkml:trace contextRef="#ctx0" brushRef="#br0">1 1 24575,'3'0'0,"4"3"0,4 1 0,7 6 0,2 5 0,3-1 0,-4 1 0,1-3 0,1 4 0,0-2 0,-4-2-8191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3.765"/>
    </inkml:context>
    <inkml:brush xml:id="br0">
      <inkml:brushProperty name="width" value="0.035" units="cm"/>
      <inkml:brushProperty name="height" value="0.035" units="cm"/>
      <inkml:brushProperty name="color" value="#66CC00"/>
    </inkml:brush>
  </inkml:definitions>
  <inkml:trace contextRef="#ctx0" brushRef="#br0">142 82 24575,'1'0'0,"-1"0"0,1 0 0,-1 0 0,1 0 0,-1 0 0,1 0 0,-1 0 0,1 0 0,-1 1 0,1-1 0,-1 0 0,0 0 0,1 1 0,-1-1 0,1 0 0,-1 0 0,1 1 0,-1-1 0,0 0 0,1 1 0,-1-1 0,0 1 0,1-1 0,-1 0 0,0 1 0,0-1 0,1 1 0,-1-1 0,0 1 0,0-1 0,0 1 0,0-1 0,0 1 0,0-1 0,1 1 0,-1-1 0,0 1 0,0-1 0,-1 1 0,1-1 0,0 1 0,0-1 0,0 1 0,0-1 0,0 1 0,0-1 0,-1 1 0,1-1 0,0 0 0,0 1 0,-1 0 0,0 1 0,0 0 0,0 0 0,0 0 0,0 0 0,0-1 0,0 1 0,-1 0 0,1-1 0,0 1 0,-1-1 0,-3 3 0,0-2 0,-1 0 0,0 0 0,0-1 0,1 0 0,-1 0 0,0-1 0,0 0 0,0 0 0,0 0 0,0-1 0,-7-1 0,10 2 0,1 0 0,-1-1 0,1 1 0,-1-1 0,0 0 0,1 0 0,0 0 0,-1 0 0,1 0 0,-1 0 0,1 0 0,0-1 0,0 0 0,0 1 0,0-1 0,0 0 0,0 0 0,0 0 0,1 0 0,-1 0 0,1 0 0,-1 0 0,1-1 0,0 1 0,0 0 0,0-1 0,-1-2 0,3 2 0,-1 1 0,0-1 0,1 1 0,0-1 0,0 1 0,-1 0 0,1-1 0,1 1 0,-1 0 0,0 0 0,0 0 0,1 0 0,0 0 0,-1 0 0,1 0 0,0 0 0,0 1 0,0-1 0,0 0 0,0 1 0,0 0 0,0 0 0,0-1 0,1 1 0,-1 1 0,0-1 0,1 0 0,3 0 0,-4 0 0,0 0 0,0 0 0,0 0 0,1 1 0,-1-1 0,0 1 0,1 0 0,-1-1 0,1 1 0,-1 0 0,0 0 0,1 1 0,-1-1 0,0 0 0,1 1 0,-1 0 0,0-1 0,1 1 0,-1 0 0,0 0 0,0 0 0,0 0 0,0 1 0,0-1 0,0 1 0,0-1 0,-1 1 0,1-1 0,0 1 0,1 2 0,-2-1 0,0 0 0,0 0 0,-1 0 0,1 0 0,-1 0 0,0 0 0,1 0 0,-1 0 0,-1 0 0,1 0 0,0 0 0,-1 0 0,1 0 0,-1 0 0,0-1 0,0 1 0,0 0 0,-1 0 0,1-1 0,0 1 0,-1 0 0,0-1 0,0 0 0,0 1 0,0-1 0,0 0 0,0 0 0,0 0 0,-1 0 0,1 0 0,-1-1 0,1 1 0,-1-1 0,0 0 0,1 1 0,-1-1 0,0-1 0,0 1 0,0 0 0,0-1 0,0 1 0,0-1 0,0 0 0,0 0 0,0 0 0,0 0 0,0-1 0,0 1 0,0-1 0,0 0 0,0 1 0,1-1 0,-1-1 0,0 1 0,0 0 0,1-1 0,-4-2 0,5 4 0,0-1 0,0 1 0,1-1 0,-1 0 0,0 0 0,0 1 0,1-1 0,-1 0 0,0 0 0,1 0 0,-1 1 0,1-1 0,-1 0 0,1 0 0,0 0 0,-1 0 0,1 0 0,0 0 0,-1 0 0,1 0 0,0 0 0,0 0 0,0 0 0,0 0 0,0 0 0,0 0 0,0 0 0,1-2 0,0 1 0,0-1 0,0 1 0,1 0 0,-1-1 0,1 1 0,-1 0 0,1 0 0,0 0 0,0 0 0,4-3 0,2-2 0,0 1 0,1 1 0,0-1 0,18-7 0,28 4 0,-50 9 0,1 0 0,0 0 0,0-1 0,0 0 0,-1 0 0,1 0 0,0-1 0,-1 0 0,1 0 0,-1 0 0,0-1 0,0 1 0,5-5 0,-8 1-1365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6.317"/>
    </inkml:context>
    <inkml:brush xml:id="br0">
      <inkml:brushProperty name="width" value="0.035" units="cm"/>
      <inkml:brushProperty name="height" value="0.035" units="cm"/>
      <inkml:brushProperty name="color" value="#66CC00"/>
    </inkml:brush>
  </inkml:definitions>
  <inkml:trace contextRef="#ctx0" brushRef="#br0">513 8 24575,'0'0'0,"0"0"0,0-1 0,0 1 0,0 0 0,0 0 0,0-1 0,0 1 0,0 0 0,0-1 0,0 1 0,0 0 0,0 0 0,0-1 0,0 1 0,0 0 0,0 0 0,-1-1 0,1 1 0,0 0 0,0 0 0,0 0 0,0-1 0,-1 1 0,1 0 0,0 0 0,0 0 0,0-1 0,-1 1 0,1 0 0,0 0 0,0 0 0,-1 0 0,1 0 0,0 0 0,0 0 0,-1 0 0,1-1 0,0 1 0,-1 0 0,-13 5 0,-11 13 0,24-18 0,-152 130 0,144-122 0,2 0 0,-1 1 0,1 0 0,1 1 0,-7 10 0,9-11 0,-1-1 0,0-1 0,0 1 0,-1-1 0,0 0 0,0 0 0,-1-1 0,-11 10 0,10-11 0,0 1 0,1 0 0,0 0 0,0 1 0,1 0 0,0 0 0,0 0 0,0 1 0,1 0 0,-6 11 0,2 4 0,0-1 0,-9 38 0,-8 22 0,24-76-136,-1 1-1,-1 0 1,1-1-1,-1 0 1,-1 0-1,1 0 1,-1 0-1,0-1 0,-9 9 1,0-4-6690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7.210"/>
    </inkml:context>
    <inkml:brush xml:id="br0">
      <inkml:brushProperty name="width" value="0.035" units="cm"/>
      <inkml:brushProperty name="height" value="0.035" units="cm"/>
      <inkml:brushProperty name="color" value="#66CC00"/>
    </inkml:brush>
  </inkml:definitions>
  <inkml:trace contextRef="#ctx0" brushRef="#br0">22 0 24575,'-1'22'0,"-1"-1"0,-6 24 0,5-32 0,1 0 0,0 0 0,0 1 0,1-1 0,1 0 0,0 1 0,1-1 0,4 22 0,-4-33 0,0 1 0,1-1 0,-1 0 0,0 0 0,1 0 0,-1 0 0,1 0 0,0 0 0,0 0 0,0-1 0,0 1 0,0-1 0,0 1 0,0-1 0,0 0 0,0 1 0,1-1 0,-1-1 0,1 1 0,-1 0 0,1 0 0,-1-1 0,1 0 0,-1 1 0,5-1 0,11 1 0,-1-1 0,32-4 0,-19 2 0,-21 0 9,0 1-1,1-1 1,-1-1 0,0 0-1,0 0 1,0-1-1,-1 0 1,1 0 0,-1-1-1,0 0 1,0-1-1,10-9 1,-5 5-378,0 1 0,1 0-1,16-7 1,-16 10-6457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20.470"/>
    </inkml:context>
    <inkml:brush xml:id="br0">
      <inkml:brushProperty name="width" value="0.035" units="cm"/>
      <inkml:brushProperty name="height" value="0.035" units="cm"/>
      <inkml:brushProperty name="color" value="#66CC00"/>
    </inkml:brush>
  </inkml:definitions>
  <inkml:trace contextRef="#ctx0" brushRef="#br0">293 0 24097,'-293'460'0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21.932"/>
    </inkml:context>
    <inkml:brush xml:id="br0">
      <inkml:brushProperty name="width" value="0.035" units="cm"/>
      <inkml:brushProperty name="height" value="0.035" units="cm"/>
      <inkml:brushProperty name="color" value="#66CC00"/>
    </inkml:brush>
  </inkml:definitions>
  <inkml:trace contextRef="#ctx0" brushRef="#br0">99 0 24575,'-3'6'0,"-2"6"0,-2 3 0,-3-1 0,-3 4 0,-3 2 0,-2-2 0,3-2 0,4-3-8191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35.741"/>
    </inkml:context>
    <inkml:brush xml:id="br0">
      <inkml:brushProperty name="width" value="0.035" units="cm"/>
      <inkml:brushProperty name="height" value="0.035" units="cm"/>
      <inkml:brushProperty name="color" value="#66CC00"/>
    </inkml:brush>
  </inkml:definitions>
  <inkml:trace contextRef="#ctx0" brushRef="#br0">0 1 24575,'2'8'0,"0"0"0,0 0 0,1 0 0,0 0 0,1 0 0,-1 0 0,1-1 0,1 0 0,6 9 0,4 9 0,18 32 0,69 137 0,-93-172-119,7 16-504,39 69 0,-45-93-6203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1.153"/>
    </inkml:context>
    <inkml:brush xml:id="br0">
      <inkml:brushProperty name="width" value="0.035" units="cm"/>
      <inkml:brushProperty name="height" value="0.035" units="cm"/>
      <inkml:brushProperty name="color" value="#66CC00"/>
    </inkml:brush>
  </inkml:definitions>
  <inkml:trace contextRef="#ctx0" brushRef="#br0">0 244 24575,'1'12'0,"1"-1"0,0 1 0,1-1 0,0 0 0,0 0 0,1 0 0,1 0 0,0-1 0,12 19 0,65 85 0,-82-114 0,14 18 0,0-1 0,1-1 0,1 0 0,0-1 0,1-1 0,30 19 0,-43-30 0,1 0 0,-1-1 0,1 0 0,0 0 0,0 0 0,0 0 0,0-1 0,0 1 0,1-2 0,-1 1 0,0 0 0,1-1 0,-1 0 0,0 0 0,1-1 0,-1 1 0,0-1 0,0 0 0,0-1 0,0 1 0,1-1 0,-2 0 0,1 0 0,0-1 0,0 1 0,-1-1 0,1 0 0,-1 0 0,0-1 0,0 1 0,0-1 0,-1 0 0,4-4 0,3-5 0,0 1 0,-1-2 0,0 1 0,-1-1 0,-1-1 0,0 1 0,-1-1 0,-1 0 0,6-24 0,-11 37 0,0 0 0,1-1 0,-1 1 0,0 0 0,1 0 0,0 0 0,-1 0 0,1 0 0,0 0 0,0 0 0,0 0 0,1 0 0,-1 0 0,0 0 0,1 0 0,-1 1 0,1-1 0,-1 1 0,5-3 0,-5 3 0,1 1 0,-1 0 0,1-1 0,0 1 0,-1 0 0,1 0 0,-1 0 0,1 1 0,0-1 0,-1 0 0,1 0 0,-1 1 0,1-1 0,0 1 0,-1 0 0,0-1 0,1 1 0,-1 0 0,1 0 0,1 2 0,9 7 0,0 0 0,-1 1 0,0 1 0,12 17 0,-16-20 0,3 3 0,0 3 0,1-1 0,0-1 0,1 0 0,0-1 0,1 0 0,1-1 0,24 16 0,-36-26 0,0 0 0,-1-1 0,1 1 0,0-1 0,0 1 0,0-1 0,-1 0 0,1 0 0,0 0 0,0 0 0,0 0 0,-1 0 0,1 0 0,0-1 0,0 1 0,0 0 0,-1-1 0,1 0 0,0 1 0,-1-1 0,1 0 0,-1 0 0,1 0 0,-1 0 0,1 0 0,-1 0 0,1-1 0,-1 1 0,0 0 0,0-1 0,0 1 0,0-1 0,0 1 0,0-1 0,0 1 0,0-1 0,0-2 0,5-9 0,-1-1 0,0 1 0,5-26 0,-7 25 0,17-80 0,17-56 0,-27 122-227,-2-1-1,0 0 1,-2 0-1,-1 0 1,1-46-1,-6 55-6598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09.390"/>
    </inkml:context>
    <inkml:brush xml:id="br0">
      <inkml:brushProperty name="width" value="0.035" units="cm"/>
      <inkml:brushProperty name="height" value="0.035" units="cm"/>
      <inkml:brushProperty name="color" value="#66CC00"/>
    </inkml:brush>
  </inkml:definitions>
  <inkml:trace contextRef="#ctx0" brushRef="#br0">0 0 24575,'3'0'0,"5"0"0,3 0 0,6 0 0,4 3 0,1 2 0,3 2 0,1 3 0,2 3 0,-1 3 0,-2 2 0,2 0 0,-1 1 0,-2-3 0,1-1 0,0-3 0,-5-4-8191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11.824"/>
    </inkml:context>
    <inkml:brush xml:id="br0">
      <inkml:brushProperty name="width" value="0.035" units="cm"/>
      <inkml:brushProperty name="height" value="0.035" units="cm"/>
      <inkml:brushProperty name="color" value="#66CC00"/>
    </inkml:brush>
  </inkml:definitions>
  <inkml:trace contextRef="#ctx0" brushRef="#br0">193 1 24575,'-3'0'0,"-2"3"0,1 4 0,-2 7 0,0 5 0,-3-1 0,-2-1 0,-2 0 0,0 1 0,0 0 0,2-1 0,-4 1 0,2 4 0,-2 0 0,0 1 0,-1-5 0,2-1 0,4-4-8191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22.983"/>
    </inkml:context>
    <inkml:brush xml:id="br0">
      <inkml:brushProperty name="width" value="0.035" units="cm"/>
      <inkml:brushProperty name="height" value="0.035" units="cm"/>
      <inkml:brushProperty name="color" value="#66CC00"/>
    </inkml:brush>
  </inkml:definitions>
  <inkml:trace contextRef="#ctx0" brushRef="#br0">0 1 24575,'3'0'0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01.446"/>
    </inkml:context>
    <inkml:brush xml:id="br0">
      <inkml:brushProperty name="width" value="0.035" units="cm"/>
      <inkml:brushProperty name="height" value="0.035" units="cm"/>
    </inkml:brush>
  </inkml:definitions>
  <inkml:trace contextRef="#ctx0" brushRef="#br0">456 0 24529,'-456'1532'0,"2753"-848"0,-1841-2216 0,-2753 848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15.033"/>
    </inkml:context>
    <inkml:brush xml:id="br0">
      <inkml:brushProperty name="width" value="0.035" units="cm"/>
      <inkml:brushProperty name="height" value="0.035" units="cm"/>
    </inkml:brush>
  </inkml:definitions>
  <inkml:trace contextRef="#ctx0" brushRef="#br0">8 480 24575,'-1'-2'0,"0"0"0,0 0 0,0 0 0,0 0 0,1-1 0,-1 1 0,1 0 0,-1 0 0,1 0 0,-1-1 0,1 1 0,0 0 0,0 0 0,0-1 0,1 1 0,-1 0 0,0 0 0,1 0 0,0-1 0,-1 1 0,1 0 0,0 0 0,0 0 0,0 0 0,0 0 0,0 0 0,1 1 0,1-4 0,4-5 0,1-1 0,0 2 0,15-16 0,-2 8 0,1 1 0,0 0 0,43-20 0,20-15 0,-55 32 0,53-24 0,-59 32 0,0-1 0,-1 0 0,0-2 0,31-25 0,-45 29 0,1 2 0,1 0 0,-1 0 0,1 1 0,1 0 0,0 0 0,-1 2 0,14-5 0,-20 9 0,-1 0 0,1 0 0,-1 0 0,1 1 0,0-1 0,-1 1 0,1 1 0,0-1 0,-1 1 0,1-1 0,0 1 0,-1 1 0,1-1 0,-1 1 0,0-1 0,1 1 0,-1 1 0,0-1 0,0 0 0,0 1 0,-1 0 0,1 0 0,0 0 0,-1 0 0,0 1 0,3 3 0,13 18 0,-1 2 0,24 44 0,-7-11 0,-29-49 0,-1-1 0,0 1 0,0 0 0,-2 1 0,1-1 0,-1 0 0,-1 1 0,2 23 0,-2 6 0,-5 52 0,-1-13 0,5-54 0,-2 1 0,-2-1 0,0 0 0,-1 0 0,-10 31 0,9-40 0,3-9 0,0-1 0,0 0 0,-1 0 0,0 0 0,-4 6 0,6-10 0,-1-1 0,0 0 0,0 0 0,0 0 0,0 0 0,0 0 0,0 0 0,-1 0 0,1-1 0,-1 1 0,1-1 0,-1 0 0,0 0 0,1 0 0,-1 0 0,-5 1 0,-49 7 0,1-2 0,-1-4 0,-73-3 0,59 0 0,66-1 0,0 0 0,0 0 0,-1 0 0,1 0 0,0-1 0,1 1 0,-1-2 0,0 1 0,0 0 0,1-1 0,-1 0 0,1 0 0,0 0 0,0 0 0,0-1 0,1 0 0,-1 1 0,1-1 0,0-1 0,0 1 0,0 0 0,0-1 0,1 0 0,-3-6 0,3 6 0,0 1 0,0 0 0,1-1 0,0 1 0,0-1 0,0 1 0,0-1 0,1 0 0,0 1 0,0-1 0,0 0 0,0 1 0,1-1 0,0 1 0,0-1 0,0 1 0,0-1 0,1 1 0,0 0 0,-1-1 0,2 1 0,-1 0 0,0 0 0,1 0 0,0 1 0,0-1 0,0 1 0,4-4 0,5-1 0,0 0 0,0 1 0,26-10 0,14-9 0,-45 23 0,0-1 0,0 1 0,1 0 0,-1 0 0,1 1 0,-1 0 0,1 0 0,0 1 0,0 0 0,9 0 0,-14 1 0,-1 0 0,1 0 0,0 1 0,-1-1 0,1 1 0,0-1 0,-1 1 0,1 0 0,0 0 0,-1 0 0,1 0 0,-1 0 0,0 0 0,1 1 0,-1 0 0,0-1 0,0 1 0,0 0 0,0 0 0,0 0 0,0 0 0,-1 0 0,1 0 0,-1 1 0,1-1 0,-1 0 0,0 1 0,0-1 0,0 1 0,0 0 0,1 3 0,0 13-124,-1 0 0,-1 0 0,0 0 0,-1 0 0,-1 0 0,-1 0-1,-1 0 1,0-1 0,-1 0 0,-13 28 0,10-25-6702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20.469"/>
    </inkml:context>
    <inkml:brush xml:id="br0">
      <inkml:brushProperty name="width" value="0.035" units="cm"/>
      <inkml:brushProperty name="height" value="0.035" units="cm"/>
    </inkml:brush>
  </inkml:definitions>
  <inkml:trace contextRef="#ctx0" brushRef="#br0">1275 0 24525,'-1275'958'0,"2550"0"0,1-1916 0,-2552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27.328"/>
    </inkml:context>
    <inkml:brush xml:id="br0">
      <inkml:brushProperty name="width" value="0.035" units="cm"/>
      <inkml:brushProperty name="height" value="0.035" units="cm"/>
    </inkml:brush>
  </inkml:definitions>
  <inkml:trace contextRef="#ctx0" brushRef="#br0">0 0 24575,'4'7'0,"0"0"0,0 1 0,-1-1 0,0 1 0,-1 0 0,0 0 0,0 0 0,0 0 0,0 14 0,0-6 0,8 50 0,46 223 0,-41-245 0,1 0 0,43 78 0,-6-14 0,-42-79 0,-2 1 0,-1-1 0,-2 1 0,6 54 0,-8-45 0,2-1 0,13 44 0,4 52 0,-17-119-1365,2-4-5461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44.877"/>
    </inkml:context>
    <inkml:brush xml:id="br0">
      <inkml:brushProperty name="width" value="0.035" units="cm"/>
      <inkml:brushProperty name="height" value="0.035" units="cm"/>
    </inkml:brush>
  </inkml:definitions>
  <inkml:trace contextRef="#ctx0" brushRef="#br0">0 0 24518,'325'884'0,"1677"-884"0,-2328-884 0,-1675 884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8:13:16.286"/>
    </inkml:context>
    <inkml:brush xml:id="br0">
      <inkml:brushProperty name="width" value="0.035" units="cm"/>
      <inkml:brushProperty name="height" value="0.035" units="cm"/>
    </inkml:brush>
  </inkml:definitions>
  <inkml:trace contextRef="#ctx0" brushRef="#br0">1715 858 24492,'-1'33'0,"-1"1"0,-1-1 0,-2 1 0,0-1 0,-3 0 0,0-1 0,-2 0 0,-1 0 0,-1 0 0,-2-1 0,0-1 0,-2-1 0,-1 1 0,-2-2 0,0 0 0,-1-2 0,-1 0 0,-2 0 0,0-2 0,-1-1 0,-2 0 0,0-2 0,0-1 0,-2-1 0,0 0 0,-2-2 0,1-1 0,-1-2 0,-1 0 0,-1-2 0,0-1 0,0-1 0,0-2 0,-1 0 0,0-3 0,-1 0 0,1-2 0,-1-1 0,1-1 0,-1-2 0,0-1 0,1-1 0,-1-2 0,1 0 0,0-3 0,1 0 0,0-2 0,0-1 0,0-1 0,1-2 0,1 0 0,1-2 0,-1-1 0,2-2 0,0 0 0,2-1 0,0-1 0,0-2 0,2 0 0,1-1 0,0-2 0,2 0 0,1 0 0,1-2 0,0 0 0,2-2 0,1 1 0,2-1 0,0-1 0,2-1 0,1 0 0,1 0 0,2 0 0,0-1 0,3 0 0,0-1 0,2 1 0,1-1 0,1 1 0,2-1 0,1 0 0,1 1 0,2-1 0,0 1 0,3 0 0,0 1 0,2 0 0,1 0 0,1 0 0,2 1 0,0 1 0,2 1 0,1-1 0,2 2 0,0 0 0,1 2 0,1 0 0,2 0 0,0 2 0,1 1 0,2 0 0,0 2 0,0 1 0,2 1 0,0 0 0,2 2 0,-1 1 0,1 2 0,1 0 0,1 2 0,0 1 0,0 1 0,0 2 0,1 0 0,0 3 0,1 0 0,-1 2 0,1 1 0,0 1 0,-1 2 0,1 1 0,-1 1 0,1 2 0,-1 0 0,0 3 0,-1 0 0,0 2 0,0 1 0,0 1 0,-1 2 0,-1 0 0,-1 2 0,1 1 0,-2 2 0,0 0 0,-2 1 0,0 1 0,0 2 0,-2 0 0,-1 1 0,0 2 0,-2 0 0,-1 0 0,-1 2 0,0 0 0,-2 2 0,-1-1 0,-2 1 0,0 1 0,-2 1 0,-1 0 0,-1 0 0,-2 0 0,0 1 0,-3 0 0,0 1 0,-2-1 0,-1 1 0,-1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8:13:19.811"/>
    </inkml:context>
    <inkml:brush xml:id="br0">
      <inkml:brushProperty name="width" value="0.035" units="cm"/>
      <inkml:brushProperty name="height" value="0.035" units="cm"/>
    </inkml:brush>
  </inkml:definitions>
  <inkml:trace contextRef="#ctx0" brushRef="#br0">22 669 24575,'-1'-1'0,"0"1"0,0-1 0,1 1 0,-1-1 0,0 0 0,0 1 0,1-1 0,-1 0 0,0 0 0,1 1 0,-1-1 0,1 0 0,-1 0 0,1 0 0,-1 0 0,1 0 0,0 1 0,-1-1 0,1 0 0,0 0 0,0 0 0,0 0 0,0 0 0,0-2 0,-4-28 0,4 29 0,-4-58 0,3 1 0,13-113 0,-6 133 0,1 0 0,3 0 0,1 1 0,1 0 0,24-47 0,-35 82 0,1 0 0,-1 0 0,1 1 0,0-1 0,0 0 0,0 1 0,0 0 0,0-1 0,1 1 0,-1 0 0,1 0 0,-1 0 0,1 0 0,0 1 0,0-1 0,0 1 0,0 0 0,0 0 0,0 0 0,0 0 0,0 0 0,0 1 0,1-1 0,-1 1 0,0 0 0,0 0 0,0 0 0,1 0 0,-1 0 0,0 1 0,0 0 0,0 0 0,5 1 0,10 5 0,-1 0 0,0 1 0,0 1 0,24 17 0,-26-16 0,40 24 0,214 144 0,-255-166 0,-1 0 0,0 0 0,-1 2 0,0-1 0,-1 2 0,0-1 0,-2 2 0,0-1 0,0 1 0,-1 1 0,-1-1 0,6 25 0,6 7 0,-9-24 0,-1 0 0,0 1 0,-2 1 0,-1 0 0,5 46 0,-11-63 0,2 13 0,-1 0 0,-2 0 0,0-1 0,-6 36 0,5-50 0,0-1 0,0 0 0,0 0 0,-1 0 0,0 0 0,0 0 0,-1-1 0,1 1 0,-1-1 0,0 0 0,-1 0 0,1-1 0,-1 1 0,0-1 0,0 0 0,0 0 0,-1 0 0,1-1 0,-12 5 0,-61 21 120,72-27-255,-1-1 0,1 0 0,0 0 0,-1 0 0,1-1 0,-1 0 0,1 0 0,-1-1 0,1 1 0,-11-4 0,-2-3-6691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3.418"/>
    </inkml:context>
    <inkml:brush xml:id="br0">
      <inkml:brushProperty name="width" value="0.035" units="cm"/>
      <inkml:brushProperty name="height" value="0.035" units="cm"/>
      <inkml:brushProperty name="color" value="#66CC00"/>
    </inkml:brush>
  </inkml:definitions>
  <inkml:trace contextRef="#ctx0" brushRef="#br0">466 1 24575,'1'31'0,"-2"0"0,-8 47 0,6-65 0,0-1 0,-1 1 0,0-1 0,-1 0 0,-1 0 0,1-1 0,-2 0 0,-14 20 0,-28 32 0,-135 190 0,78-76 0,86-146 3,-12 27-1371,25-36-5458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10:40:43.913"/>
    </inkml:context>
    <inkml:brush xml:id="br0">
      <inkml:brushProperty name="width" value="0.035" units="cm"/>
      <inkml:brushProperty name="height" value="0.035" units="cm"/>
      <inkml:brushProperty name="color" value="#66CC00"/>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4.668"/>
    </inkml:context>
    <inkml:brush xml:id="br0">
      <inkml:brushProperty name="width" value="0.035" units="cm"/>
      <inkml:brushProperty name="height" value="0.035" units="cm"/>
      <inkml:brushProperty name="color" value="#66CC00"/>
    </inkml:brush>
  </inkml:definitions>
  <inkml:trace contextRef="#ctx0" brushRef="#br0">0 181 24575,'1'-5'0,"0"0"0,0 0 0,1 0 0,0 0 0,0 0 0,0 0 0,0 1 0,1-1 0,0 1 0,0-1 0,6-6 0,43-42 0,-42 45 0,-1 1 0,2 0 0,-1 1 0,1 0 0,0 1 0,0 0 0,0 1 0,1 0 0,-1 1 0,1 0 0,22-2 0,-30 5 0,1 0 0,-1 0 0,0 0 0,1 0 0,-1 0 0,0 1 0,1 0 0,-1 0 0,0 0 0,0 1 0,0-1 0,0 1 0,0 0 0,0 0 0,0 0 0,-1 1 0,1-1 0,-1 1 0,0 0 0,0 0 0,0 0 0,0 0 0,0 1 0,0-1 0,-1 1 0,0 0 0,0-1 0,0 1 0,0 0 0,0 0 0,-1 0 0,0 1 0,0-1 0,0 0 0,0 6 0,2 6 0,0 1 0,-2 0 0,0-1 0,-1 1 0,-1 0 0,0 0 0,-2-1 0,1 1 0,-7 17 0,4-25 0,0-1 0,-1-1 0,0 1 0,-1-1 0,1 0 0,-1 0 0,-1 0 0,1-1 0,-1-1 0,0 1 0,0-1 0,-1-1 0,0 1 0,-10 3 0,9-4 0,0 1 0,0 0 0,1 0 0,-1 1 0,1 0 0,1 1 0,-1 0 0,1 0 0,1 1 0,-10 11 0,16-18 0,0 0 0,-1 1 0,1-1 0,0 0 0,0 1 0,1-1 0,-1 1 0,0 0 0,0-1 0,1 1 0,-1 0 0,1-1 0,-1 1 0,1 0 0,0-1 0,0 1 0,0 0 0,0 0 0,0-1 0,0 1 0,0 0 0,0 0 0,1-1 0,-1 1 0,1 0 0,-1-1 0,1 1 0,0 0 0,0-1 0,0 1 0,0-1 0,0 1 0,0-1 0,0 0 0,0 1 0,0-1 0,0 0 0,1 0 0,-1 0 0,1 0 0,-1 0 0,1 0 0,-1 0 0,1 0 0,-1-1 0,1 1 0,0-1 0,-1 1 0,1-1 0,0 0 0,2 1 0,12 2 0,-1-1 0,1 0 0,0-1 0,20-1 0,-35 0 0,136 0 0,84-3 0,-117-15-1365,-83 16-5461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9.651"/>
    </inkml:context>
    <inkml:brush xml:id="br0">
      <inkml:brushProperty name="width" value="0.035" units="cm"/>
      <inkml:brushProperty name="height" value="0.035" units="cm"/>
      <inkml:brushProperty name="color" value="#66CC00"/>
    </inkml:brush>
  </inkml:definitions>
  <inkml:trace contextRef="#ctx0" brushRef="#br0">1 21 24575,'159'2'0,"169"-4"0,-186-18-1365,-121 20-5461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30:00.384"/>
    </inkml:context>
    <inkml:brush xml:id="br0">
      <inkml:brushProperty name="width" value="0.035" units="cm"/>
      <inkml:brushProperty name="height" value="0.035" units="cm"/>
      <inkml:brushProperty name="color" value="#66CC00"/>
    </inkml:brush>
  </inkml:definitions>
  <inkml:trace contextRef="#ctx0" brushRef="#br0">0 4 24575,'0'0'0,"1"-1"0,-1 1 0,0 0 0,0 0 0,0-1 0,0 1 0,1 0 0,-1 0 0,0 0 0,0 0 0,1-1 0,-1 1 0,0 0 0,0 0 0,1 0 0,-1 0 0,0 0 0,0 0 0,1 0 0,-1 0 0,0 0 0,0 0 0,1 0 0,-1 0 0,0 0 0,1 0 0,-1 0 0,0 0 0,0 0 0,1 0 0,-1 0 0,0 0 0,0 0 0,1 0 0,-1 0 0,0 0 0,0 1 0,1-1 0,-1 0 0,0 0 0,6 14 0,-2 20 0,-4-32 0,22 299 0,-19-285 0,0 0 0,1-1 0,1 1 0,1-1 0,0 0 0,9 17 0,15 38 0,-10-23-1365,-9-27-5461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30:05.935"/>
    </inkml:context>
    <inkml:brush xml:id="br0">
      <inkml:brushProperty name="width" value="0.035" units="cm"/>
      <inkml:brushProperty name="height" value="0.035" units="cm"/>
      <inkml:brushProperty name="color" value="#66CC00"/>
    </inkml:brush>
  </inkml:definitions>
  <inkml:trace contextRef="#ctx0" brushRef="#br0">586 22 24575,'-223'-16'0,"142"11"-8,-84 4 0,71 3-1341,71-2-5477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18.557"/>
    </inkml:context>
    <inkml:brush xml:id="br0">
      <inkml:brushProperty name="width" value="0.035" units="cm"/>
      <inkml:brushProperty name="height" value="0.035" units="cm"/>
      <inkml:brushProperty name="color" value="#66CC00"/>
    </inkml:brush>
  </inkml:definitions>
  <inkml:trace contextRef="#ctx0" brushRef="#br0">0 1 24575,'7'4'0,"0"1"0,0-1 0,1-1 0,0 1 0,-1-1 0,1 0 0,0-1 0,1 0 0,-1-1 0,0 1 0,0-1 0,12-1 0,12 4 0,504 41-663,7-43-327,-308-4 837,1153 11-1025,-105 1 132,62 14 1046,15-8 3645,-1037-16-3260,-272 3-385,-1 2 0,1 2 0,-2 3 0,1 1 0,92 36 0,-61-20 0,-30-10 0,-1 1 0,55 29 0,-73-29 0,-2 1 0,0 2 0,-1 1 0,-2 1 0,0 1 0,-1 1 0,-2 1 0,0 2 0,-2 0 0,-1 2 0,-2 0 0,0 1 0,-2 1 0,-2 0 0,-1 2 0,-1-1 0,-2 2 0,8 41 0,191 682 0,-20-61 0,-72-239 0,-5-22 0,-92-327 0,-16-74 0,14 48 0,-12-52 0,-2 0 0,0 1 0,-3-1 0,0 1 0,-4 38 0,2-65 0,0-3 0,0 1 0,0-1 0,-1 1 0,1-1 0,-1 1 0,1-1 0,-1 1 0,0-1 0,0 1 0,0-1 0,-1 0 0,1 0 0,0 1 0,-1-1 0,0 0 0,1 0 0,-1 0 0,0-1 0,0 1 0,0 0 0,0-1 0,0 1 0,0-1 0,-1 0 0,1 0 0,-3 1 0,-8 3 0,1-1 0,-1-1 0,0 0 0,-16 1 0,-9 2 0,-457 99 0,282-61-159,-214 35-292,-412-19 451,-2-62 0,239-57 0,295 21 0,-1051-185 0,1223 200 100,-230-7 0,-140 31 226,201 3-242,-330-20-84,156 10 0,299 7 0,155-2 0,0 0 0,1-2 0,0-1 0,-1-1 0,-23-9 0,-110-49 0,148 58 0,0 0 0,0-1 0,0 0 0,1 0 0,0-1 0,0 0 0,1-1 0,-1 1 0,2-2 0,-1 1 0,1-1 0,1 1 0,-9-19 0,-2-10 0,1-1 0,-12-51 0,10 31 0,-80-321 0,48 167 0,19 87 0,6-1 0,-15-244 0,-3-145 0,39 489 0,-8-450 0,10 140 0,-1 314 0,-2-1 0,0 1 0,-2 0 0,0 0 0,-1 1 0,-1-1 0,-13-22 0,-8-24 0,24 55 0,1-2 0,1 1 0,0 0 0,0-22 0,2 22 0,-1-1 0,0 1 0,-1 0 0,-8-22 0,-5-11 259,12 34-584,0-1 0,-1 1 0,-1 0 1,-11-20-1,6 19-6501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37.730"/>
    </inkml:context>
    <inkml:brush xml:id="br0">
      <inkml:brushProperty name="width" value="0.035" units="cm"/>
      <inkml:brushProperty name="height" value="0.035" units="cm"/>
      <inkml:brushProperty name="color" value="#E71224"/>
    </inkml:brush>
  </inkml:definitions>
  <inkml:trace contextRef="#ctx0" brushRef="#br0">0 1 24575,'312'5'1059,"154"16"-5038,177 5-658,1736-20 3661,-1286-9 833,-581 3-1817,258 0 9073,-107 0-4955,-639 0-8984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38.646"/>
    </inkml:context>
    <inkml:brush xml:id="br0">
      <inkml:brushProperty name="width" value="0.035" units="cm"/>
      <inkml:brushProperty name="height" value="0.035" units="cm"/>
      <inkml:brushProperty name="color" value="#E71224"/>
    </inkml:brush>
  </inkml:definitions>
  <inkml:trace contextRef="#ctx0" brushRef="#br0">1 1 24575,'2'80'3,"3"0"0,20 97 0,54 151-112,-55-244-43,162 632-235,-148-533 406,26 367 1,-58 6-20,7 124 0,2-159 151,-11-253 298,1-212-449,2 0 0,3-1 0,24 77 0,-11-44 0,-17-64-455,1 1 0,12 26 0,-11-33-6371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0.061"/>
    </inkml:context>
    <inkml:brush xml:id="br0">
      <inkml:brushProperty name="width" value="0.035" units="cm"/>
      <inkml:brushProperty name="height" value="0.035" units="cm"/>
      <inkml:brushProperty name="color" value="#E71224"/>
    </inkml:brush>
  </inkml:definitions>
  <inkml:trace contextRef="#ctx0" brushRef="#br0">0 1042 24575,'5'0'0,"0"-1"0,-1 0 0,1 0 0,0 0 0,-1 0 0,1-1 0,-1 0 0,0 0 0,0 0 0,0 0 0,7-6 0,45-40 0,-18 15 0,26-14 0,16-11 0,139-132 0,-169 132 0,-3-3 0,-3-2 0,44-82 0,5-6 0,5 4-1365,-88 129-5461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1.445"/>
    </inkml:context>
    <inkml:brush xml:id="br0">
      <inkml:brushProperty name="width" value="0.035" units="cm"/>
      <inkml:brushProperty name="height" value="0.035" units="cm"/>
      <inkml:brushProperty name="color" value="#E71224"/>
    </inkml:brush>
  </inkml:definitions>
  <inkml:trace contextRef="#ctx0" brushRef="#br0">2268 0 24575,'-2'0'0,"0"1"0,1-1 0,-1 1 0,0 0 0,1-1 0,-1 1 0,0 0 0,1 0 0,-1 0 0,1 0 0,0 0 0,-1 0 0,1 0 0,0 1 0,0-1 0,-1 0 0,1 1 0,0-1 0,-1 3 0,-20 37 0,13-22 0,-18 24 0,-2-2 0,-2 0 0,-1-2 0,-2-2 0,-2-1 0,-1-1 0,-2-3 0,-1-1 0,-54 32 0,-261 154 0,260-156 0,-88 76 0,-54 34 0,-83 53 0,300-205 0,1 0 0,0 1 0,2 1 0,0 1 0,-22 37 0,4-6 0,25-41 0,-1 0 0,0-1 0,-1 0 0,0-1 0,-1 0 0,0-1 0,-28 15 0,25-16 0,2 1 0,-1 0 0,1 1 0,1 1 0,0 0 0,-22 24 0,23-21 12,-2 0 1,0-2-1,0 1 0,-1-2 0,0 0 1,-27 14-1,-28 21-1463,58-37-5375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4.665"/>
    </inkml:context>
    <inkml:brush xml:id="br0">
      <inkml:brushProperty name="width" value="0.035" units="cm"/>
      <inkml:brushProperty name="height" value="0.035" units="cm"/>
      <inkml:brushProperty name="color" value="#E71224"/>
    </inkml:brush>
  </inkml:definitions>
  <inkml:trace contextRef="#ctx0" brushRef="#br0">228 199 24575,'569'0'0,"-566"0"0,0 0 0,0 0 0,1 0 0,-1 0 0,0 1 0,0-1 0,0 1 0,0 0 0,1 0 0,-1 0 0,0 0 0,0 1 0,-1-1 0,1 1 0,0-1 0,0 1 0,-1 0 0,1 0 0,2 4 0,-2-2 0,-1 0 0,0 0 0,0 1 0,0-1 0,-1 1 0,1-1 0,-1 1 0,0 0 0,0-1 0,-1 1 0,1 0 0,-1 9 0,-6 225 0,6-225 0,-2-1 0,0 1 0,0-1 0,-1 1 0,-1-1 0,0 0 0,-1 0 0,0-1 0,-8 14 0,10-21 0,0-1 0,-1 1 0,1-1 0,-1 0 0,0 0 0,0 0 0,-1 0 0,1-1 0,-1 0 0,1 1 0,-1-2 0,0 1 0,0-1 0,0 1 0,-1-1 0,1-1 0,0 1 0,-1-1 0,1 0 0,-1 0 0,0-1 0,1 1 0,-1-1 0,-7-1 0,-121-19 0,91 12 0,0 2 0,-53-1 0,50 8 0,-20 0 0,-1-2 0,-98-16 0,162 17 0,1-1 0,0 0 0,0 0 0,-1 0 0,1 0 0,0 0 0,0-1 0,0 1 0,0 0 0,0-1 0,1 0 0,-1 1 0,0-1 0,1 0 0,-1 0 0,1 0 0,0 0 0,-1 0 0,1 0 0,0 0 0,0 0 0,1-1 0,-1 1 0,0 0 0,1-1 0,-1 1 0,1 0 0,0-4 0,-2-9 0,2-1 0,0 1 0,3-23 0,-1 9 0,-2-106 0,2-45 0,17 39 0,-19 139 0,0-1 0,0 1 0,0 0 0,0 0 0,0-1 0,1 1 0,-1 0 0,1 0 0,-1 0 0,1 0 0,0 0 0,0-1 0,0 1 0,0 0 0,0 1 0,1-1 0,-1 0 0,1 0 0,-1 1 0,1-1 0,-1 0 0,1 1 0,0 0 0,0-1 0,0 1 0,0 0 0,0 0 0,0 0 0,0 0 0,0 0 0,0 1 0,0-1 0,1 1 0,-1-1 0,0 1 0,0 0 0,1 0 0,-1 0 0,0 0 0,0 0 0,1 0 0,3 2 0,10 2 0,-1 1 0,1 1 0,-1 0 0,0 1 0,13 9 0,0-2 0,-12-8 0,0 0 0,1-1 0,0-1 0,0-1 0,0 0 0,0-1 0,1-1 0,-1 0 0,23-3 0,42 2 0,-65 2 26,0 1 0,0 1 0,-1 1 0,24 9 0,-22-8-400,1 0 0,0 0 1,21 2-1,-20-6-6452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7.549"/>
    </inkml:context>
    <inkml:brush xml:id="br0">
      <inkml:brushProperty name="width" value="0.035" units="cm"/>
      <inkml:brushProperty name="height" value="0.035" units="cm"/>
      <inkml:brushProperty name="color" value="#E71224"/>
    </inkml:brush>
  </inkml:definitions>
  <inkml:trace contextRef="#ctx0" brushRef="#br0">320 3028 24575,'-3'-3'0,"1"0"0,0-1 0,0 1 0,1-1 0,-1 1 0,0-1 0,1 0 0,0 1 0,0-1 0,0 0 0,1 0 0,-1 0 0,1 0 0,0-6 0,5-61 0,-3 57 0,62-632 0,-57 177 0,-10 260 0,5 73 0,-5-144 0,-3 236 0,-2 0 0,-2 0 0,-2 1 0,-2 1 0,-2 0 0,-22-43 0,24 50 0,-13-55 0,18 56 0,-25-59 0,12 46 0,1 2 0,0-1 0,4 0 0,-16-62 0,-27-111 0,54 199-1365,-1 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8.840"/>
    </inkml:context>
    <inkml:brush xml:id="br0">
      <inkml:brushProperty name="width" value="0.035" units="cm"/>
      <inkml:brushProperty name="height" value="0.035" units="cm"/>
      <inkml:brushProperty name="color" value="#E71224"/>
    </inkml:brush>
  </inkml:definitions>
  <inkml:trace contextRef="#ctx0" brushRef="#br0">9 2775 24575,'0'0'0,"-1"0"0,1-1 0,-1 1 0,1 0 0,-1 0 0,1-1 0,-1 1 0,1-1 0,-1 1 0,1 0 0,0-1 0,-1 1 0,1-1 0,0 1 0,-1-1 0,1 1 0,0 0 0,0-1 0,-1 0 0,1 1 0,0-1 0,0 1 0,0-1 0,0 1 0,0-1 0,0 1 0,0-1 0,0 1 0,0-1 0,0 0 0,0 1 0,0-1 0,0 1 0,0-1 0,0 1 0,0-1 0,1 1 0,-1-1 0,0 1 0,0-1 0,1 1 0,-1-1 0,1 0 0,10-26 0,170-268 0,-58 104 0,64-106 0,118-209 0,-74-12 0,-184 383 0,57-269 0,-49 157 0,-29 132-1365,-23 97-5461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0.130"/>
    </inkml:context>
    <inkml:brush xml:id="br0">
      <inkml:brushProperty name="width" value="0.035" units="cm"/>
      <inkml:brushProperty name="height" value="0.035" units="cm"/>
      <inkml:brushProperty name="color" value="#E71224"/>
    </inkml:brush>
  </inkml:definitions>
  <inkml:trace contextRef="#ctx0" brushRef="#br0">0 1530 24575,'9'-15'0,"0"1"0,2 0 0,-1 0 0,1 1 0,1 0 0,1 1 0,0 0 0,0 1 0,1 1 0,0 0 0,22-11 0,5 0 0,1 1 0,1 2 0,47-13 0,-62 22 0,49-12 0,-1-5 0,-1-2 0,123-67 0,88-86 0,-239 146 0,-1-1 0,-2-2 0,70-79 0,-71 70 0,76-63 0,-68 66 0,53-60 0,-67 59 0,3 2 0,1 2 0,2 1 0,50-34 0,-22 28-682,87-42-1,-135 76-6143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1.711"/>
    </inkml:context>
    <inkml:brush xml:id="br0">
      <inkml:brushProperty name="width" value="0.035" units="cm"/>
      <inkml:brushProperty name="height" value="0.035" units="cm"/>
      <inkml:brushProperty name="color" value="#E71224"/>
    </inkml:brush>
  </inkml:definitions>
  <inkml:trace contextRef="#ctx0" brushRef="#br0">680 1968 24575,'0'-358'0,"-3"335"0,0-1 0,-1 1 0,-1 1 0,-1-1 0,-19-42 0,7 16 0,4 14 0,-2 1 0,-2 0 0,-32-46 0,-14-26 0,43 71 0,-31-41 0,37 58 0,1-1 0,1 0 0,1-1 0,0-1 0,2 0 0,1 0 0,-11-35 0,12 29 0,-2 0 0,-18-38 0,16 40 0,-14-31 0,9 23 0,-15-45 0,-29-92 0,49 132 0,-10-55 0,15 56 0,-23-66 0,24 85-1365,2 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3.791"/>
    </inkml:context>
    <inkml:brush xml:id="br0">
      <inkml:brushProperty name="width" value="0.035" units="cm"/>
      <inkml:brushProperty name="height" value="0.035" units="cm"/>
      <inkml:brushProperty name="color" value="#E71224"/>
    </inkml:brush>
  </inkml:definitions>
  <inkml:trace contextRef="#ctx0" brushRef="#br0">955 242 24575,'-1'-3'0,"0"1"0,0 0 0,1 0 0,-2-1 0,1 1 0,0 0 0,0 0 0,-1 0 0,1 0 0,-1 1 0,1-1 0,-1 0 0,0 0 0,0 1 0,0 0 0,0-1 0,0 1 0,0 0 0,0 0 0,0 0 0,-1 0 0,1 0 0,0 0 0,-3 0 0,-7-3 0,0 1 0,0 0 0,-19-2 0,-203 3 0,119 4 0,106-2 0,1 1 0,0 0 0,0 1 0,0 0 0,0 0 0,0 1 0,1 0 0,-1 0 0,1 1 0,-11 6 0,-9 9 0,-34 29 0,10-8 0,-2-4 0,19-14 0,1 2 0,-30 28 0,55-46 0,1 1 0,1 0 0,0 0 0,0 1 0,0 0 0,1-1 0,0 2 0,0-1 0,1 1 0,0-1 0,1 1 0,0 0 0,-4 19 0,7-23 0,0 1 0,1-1 0,-1 0 0,1 1 0,0-1 0,0 0 0,1 0 0,0 0 0,0 0 0,0 0 0,0-1 0,1 1 0,0 0 0,0-1 0,5 6 0,9 10 0,37 35 0,-21-24 0,116 96 0,-145-121 0,1 1 0,-1 0 0,0-1 0,-1 1 0,0 1 0,0-1 0,0 0 0,-1 1 0,0 0 0,0-1 0,-1 1 0,0 8 0,1-4 0,0-1 0,0 0 0,1 1 0,8 19 0,-4-20 0,0 0 0,0 0 0,1-1 0,0 0 0,1-1 0,0 0 0,1 0 0,0-1 0,0 0 0,1-1 0,0 0 0,0-1 0,23 10 0,12 2 0,1-3 0,59 13 0,-89-24 0,20 2 0,0-1 0,1-2 0,-1-2 0,1-1 0,39-6 0,-60 2 0,-1 0 0,0-1 0,0 0 0,0-2 0,-1 0 0,18-10 0,5-2 0,-27 13 0,1-1 0,-1 0 0,0 0 0,0-1 0,-1-1 0,0 0 0,0 0 0,-1-1 0,0 0 0,11-19 0,2-6 0,-2-2 0,16-41 0,-3 6 0,-22 46 0,0-1 0,-2-1 0,-1 1 0,-1-2 0,-2 1 0,0-1 0,-2 1 0,-1-1 0,-2 0 0,-3-30 0,3 40 0,0 13 0,1 0 0,-1 0 0,-1 0 0,1 0 0,-1 0 0,0 0 0,0 0 0,-1 1 0,0-1 0,0 0 0,0 1 0,-1-1 0,1 1 0,-1 0 0,-7-10 0,-136-136 0,48 53 0,80 80 0,-1 0 0,0 1 0,-37-24 0,45 34 0,-1 0 0,1 1 0,-1 0 0,0 1 0,-1 1 0,1 0 0,-1 0 0,-26-3 0,23 5 28,1-1 0,0 0 0,-17-7 0,17 5-398,1 1 1,0 0 0,-28-2 0,27 5-6457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3.294"/>
    </inkml:context>
    <inkml:brush xml:id="br0">
      <inkml:brushProperty name="width" value="0.035" units="cm"/>
      <inkml:brushProperty name="height" value="0.035" units="cm"/>
      <inkml:brushProperty name="color" value="#66CC00"/>
    </inkml:brush>
  </inkml:definitions>
  <inkml:trace contextRef="#ctx0" brushRef="#br0">269 247 24575,'-18'0'0,"-3"1"0,1-2 0,0 0 0,-21-4 0,37 4 0,-1 0 0,1 0 0,-1-1 0,1 1 0,0-1 0,-1 0 0,1 0 0,0 0 0,0-1 0,0 1 0,1-1 0,-1 0 0,0 0 0,1 0 0,0-1 0,0 1 0,0-1 0,-4-6 0,7 9 0,-1 0 0,0-1 0,0 1 0,1 0 0,-1-1 0,1 1 0,-1 0 0,1-1 0,0 1 0,0 0 0,-1-1 0,1 1 0,0-1 0,0 1 0,0-1 0,1 1 0,-1 0 0,0-1 0,0 1 0,1-1 0,-1 1 0,1 0 0,-1-1 0,1 1 0,-1 0 0,3-2 0,-1 0 0,0 1 0,0 0 0,1 1 0,-1-1 0,1 0 0,0 1 0,-1-1 0,1 1 0,0 0 0,0 0 0,5-1 0,8-1 0,-1 0 0,1 1 0,25 1 0,-9 1 0,-10-1 0,0 1 0,0 1 0,0 1 0,-1 1 0,25 6 0,-41-7 0,0-1 0,0 1 0,0 1 0,0-1 0,0 1 0,0 0 0,-1 0 0,1 0 0,-1 1 0,0-1 0,0 1 0,0 0 0,0 0 0,-1 0 0,0 1 0,0 0 0,0-1 0,0 1 0,-1 0 0,1 0 0,-1 0 0,-1 1 0,1-1 0,-1 0 0,1 9 0,-1-11 0,0 1 0,-1 0 0,0-1 0,0 1 0,0-1 0,0 1 0,0 0 0,-1-1 0,0 1 0,0-1 0,0 1 0,0-1 0,0 0 0,-1 1 0,1-1 0,-1 0 0,0 0 0,0 0 0,0 0 0,0 0 0,-1 0 0,1-1 0,-1 1 0,1-1 0,-1 0 0,0 0 0,0 0 0,0 0 0,0 0 0,-1 0 0,1-1 0,0 0 0,-1 0 0,1 0 0,-1 0 0,-3 1 0,-15 2 0,-1-1 0,1-1 0,0-1 0,-37-3 0,39 2 0,-12-1 0,12 2 0,0-1 0,0-2 0,0 0 0,-32-8 0,48 10 0,0-2 0,0 1 0,0 0 0,1-1 0,-1 0 0,0 0 0,1 0 0,-1 0 0,1-1 0,0 1 0,0-1 0,0 0 0,0 0 0,0 0 0,1 0 0,-1 0 0,1-1 0,0 1 0,0-1 0,0 0 0,0 0 0,1 1 0,0-1 0,-1 0 0,1 0 0,1 0 0,-1 0 0,0-6 0,1 7 0,0 0 0,1 1 0,-1-1 0,1 0 0,-1 1 0,1-1 0,0 0 0,0 1 0,0-1 0,0 1 0,0-1 0,1 1 0,-1 0 0,1 0 0,0 0 0,-1-1 0,1 1 0,0 1 0,0-1 0,0 0 0,0 0 0,1 1 0,-1-1 0,0 1 0,1 0 0,-1 0 0,1 0 0,-1 0 0,1 0 0,0 0 0,-1 1 0,6-1 0,0 0 0,-1-1 0,1 2 0,-1-1 0,1 1 0,0 1 0,-1-1 0,1 1 0,-1 0 0,0 1 0,1 0 0,8 3 0,0 3 0,0 1 0,-1 0 0,0 1 0,0 1 0,19 19 0,-26-22 0,1 0 0,-2 1 0,1 0 0,-1 1 0,0 0 0,-1 0 0,0 0 0,-1 1 0,5 14 0,-9-23 0,0-1 0,-1 0 0,1 1 0,-1-1 0,0 0 0,1 1 0,-1-1 0,0 0 0,0 1 0,1-1 0,-1 1 0,0-1 0,-1 1 0,1-1 0,0 0 0,0 1 0,-1-1 0,1 1 0,0-1 0,-1 0 0,1 1 0,-1-1 0,0 0 0,-1 2 0,1-2 0,-1 0 0,1-1 0,-1 1 0,1-1 0,0 1 0,-1-1 0,1 0 0,-1 0 0,1 0 0,-1 0 0,1 0 0,-1 0 0,0 0 0,1 0 0,0 0 0,-1-1 0,1 1 0,-3-2 0,-6-1 0,0-1 0,0-1 0,1 1 0,0-2 0,-11-7 0,11 5 0,0 1 0,1-1 0,0-1 0,0 0 0,-9-14 0,16 21 0,-1 1 0,1-1 0,0 0 0,-1 0 0,1 0 0,0 0 0,0 0 0,0 0 0,1 0 0,-1-1 0,1 1 0,-1 0 0,1 0 0,-1 0 0,1-1 0,0 1 0,0 0 0,0-1 0,1 1 0,-1 0 0,0 0 0,1 0 0,0-1 0,-1 1 0,1 0 0,0 0 0,0 0 0,0 0 0,0 0 0,1 0 0,-1 0 0,0 1 0,1-1 0,2-2 0,6-4 0,1 1 0,0 0 0,0 1 0,1 0 0,0 1 0,0 0 0,0 1 0,0 0 0,1 1 0,0 1 0,-1 0 0,1 0 0,0 1 0,0 1 0,0 0 0,0 1 0,0 0 0,21 6 0,-30-5 0,1 0 0,-1 0 0,0 1 0,0-1 0,0 1 0,0 0 0,-1 0 0,1 1 0,-1-1 0,1 1 0,-1 0 0,-1 0 0,1 0 0,0 0 0,-1 0 0,0 1 0,0-1 0,0 0 0,1 7 0,0-1 0,0 1 0,-1-1 0,0 1 0,0 0 0,-1 0 0,-1 0 0,-1 17 0,1-26 0,-1 0 0,1 0 0,0 0 0,-1 0 0,1-1 0,-1 1 0,0 0 0,0 0 0,1 0 0,-1 0 0,-1-1 0,1 1 0,0 0 0,0-1 0,0 1 0,-1-1 0,1 0 0,-1 1 0,1-1 0,-1 0 0,-3 2 0,1-1 0,0-1 0,1 0 0,-1 0 0,0 0 0,0 0 0,0 0 0,-1-1 0,1 0 0,0 0 0,-6 0 0,1-1 0,0 0 0,0-1 0,1 0 0,-1-1 0,0 0 0,1 0 0,-1 0 0,1-1 0,-11-7 0,6-2 0,0-1 0,1-1 0,0 0 0,1 0 0,1-1 0,0 0 0,-11-28 0,8 18 0,8 17 14,1-1-1,1 1 0,0-1 0,0 0 1,1 1-1,0-1 0,0 0 1,1-20-1,1 25-84,0 0 1,0 0-1,0 1 0,1-1 0,0 0 1,0 1-1,0-1 0,1 1 1,-1-1-1,1 1 0,0 0 0,0-1 1,1 1-1,-1 0 0,1 1 1,0-1-1,0 0 0,0 1 0,1-1 1,6-4-1,5 0-6755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01.948"/>
    </inkml:context>
    <inkml:brush xml:id="br0">
      <inkml:brushProperty name="width" value="0.035" units="cm"/>
      <inkml:brushProperty name="height" value="0.035" units="cm"/>
    </inkml:brush>
  </inkml:definitions>
  <inkml:trace contextRef="#ctx0" brushRef="#br0">98 40 24575,'31'18'0,"-24"-14"0,1 1 0,-1-1 0,1 0 0,-1-1 0,13 4 0,-9-4 0,44 13 0,0-2 0,1-2 0,0-3 0,103 3 0,-98-13 0,180 2 0,-237-1 0,0 0 0,0 1 0,0 0 0,0 0 0,0 0 0,0 0 0,0 0 0,-1 1 0,1 0 0,0 0 0,-1 0 0,1 0 0,-1 0 0,0 1 0,0 0 0,0-1 0,0 1 0,0 0 0,0 0 0,-1 1 0,0-1 0,4 7 0,0 5 0,0-1 0,-1 1 0,-1-1 0,4 29 0,3 9 0,-4-19 0,-1 1 0,-3 0 0,1 65 0,-4-52 0,8 53 0,-6-84 0,1 0 0,0 0 0,-2 0 0,0 1 0,-1 18 0,-1-32 0,1 0 0,0 0 0,0 0 0,-1 0 0,0 0 0,0-1 0,0 1 0,0 0 0,0 0 0,0-1 0,-1 1 0,1 0 0,-1-1 0,0 0 0,1 1 0,-1-1 0,0 0 0,-1 0 0,1 0 0,0 0 0,-1 0 0,1-1 0,-1 1 0,1-1 0,-1 1 0,0-1 0,1 0 0,-1 0 0,-4 1 0,-28 2 0,0-1 0,-1-1 0,-65-6 0,18 0 0,39 1 0,1-2 0,-70-16 0,-16-4 0,34 21 0,73 5 0,1-2 0,0 0 0,-31-6 0,44 5 0,1-1 0,-1 1 0,0-1 0,1-1 0,0 1 0,0-1 0,0 0 0,0-1 0,1 0 0,-1 0 0,1 0 0,-10-12 0,10 8 0,0 1 0,1 0 0,-1-1 0,2 0 0,-1 0 0,2-1 0,-1 1 0,1-1 0,0 0 0,1 0 0,-2-18 0,2-9 0,5-72 0,0 34 0,-5-48 0,4-110 0,-2 230 3,0 1 0,1-1-1,-1 1 1,1 0-1,-1 0 1,1-1 0,0 1-1,0 0 1,0 0 0,0 0-1,0 0 1,1 0-1,-1 0 1,1 0 0,-1 0-1,1 0 1,0 1 0,-1-1-1,1 1 1,0-1-1,0 1 1,0 0 0,0-1-1,0 1 1,0 0 0,1 0-1,-1 1 1,0-1-1,0 0 1,1 1 0,-1 0-1,1-1 1,-1 1 0,5 0-1,7 0-162,1 1 0,0 1-1,0 0 1,20 5 0,-20-3-496,0-1-6170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05.076"/>
    </inkml:context>
    <inkml:brush xml:id="br0">
      <inkml:brushProperty name="width" value="0.035" units="cm"/>
      <inkml:brushProperty name="height" value="0.035" units="cm"/>
    </inkml:brush>
  </inkml:definitions>
  <inkml:trace contextRef="#ctx0" brushRef="#br0">264 22 24575,'-165'0'0,"246"-10"0,-70 7 0,0 0 0,1 1 0,0 1 0,-1 0 0,1 0 0,0 1 0,-1 0 0,1 1 0,0 1 0,-1 0 0,12 3 0,-22-5 0,0 1 0,0-1 0,0 0 0,0 1 0,0-1 0,0 0 0,0 1 0,0-1 0,0 1 0,-1-1 0,1 1 0,0 0 0,0-1 0,-1 1 0,1 0 0,0 0 0,-1-1 0,1 1 0,-1 0 0,1 0 0,-1 0 0,1 0 0,-1 0 0,0-1 0,1 1 0,-1 0 0,0 0 0,0 0 0,0 0 0,0 0 0,0 0 0,0 0 0,0 0 0,0 0 0,0 2 0,-1-1 0,0-1 0,0 0 0,0 1 0,0-1 0,0 0 0,0 0 0,-1 0 0,1 1 0,0-1 0,-1-1 0,1 1 0,0 0 0,-1 0 0,1 0 0,-1-1 0,0 1 0,1-1 0,-1 1 0,1-1 0,-3 1 0,-34 3 0,-1-2 0,-60-4 0,19-1 0,78 3 0,-1 1 0,0-1 0,0 0 0,0 0 0,0 0 0,0 0 0,0 0 0,0-1 0,0 1 0,0-1 0,0 0 0,0 0 0,1 0 0,-1 0 0,0 0 0,0-1 0,1 1 0,-1-1 0,1 0 0,-5-4 0,7 6 0,0-1 0,0 0 0,0 1 0,0-1 0,1 0 0,-1 0 0,0 1 0,0-1 0,1 0 0,-1 1 0,0-1 0,1 0 0,-1 1 0,0-1 0,1 1 0,-1-1 0,1 1 0,-1-1 0,1 1 0,0-1 0,-1 1 0,1-1 0,-1 1 0,1 0 0,0-1 0,-1 1 0,1 0 0,0 0 0,-1-1 0,1 1 0,0 0 0,0 0 0,30-10 0,-29 9 0,59-8-1365,-42 8-5461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0.108"/>
    </inkml:context>
    <inkml:brush xml:id="br0">
      <inkml:brushProperty name="width" value="0.035" units="cm"/>
      <inkml:brushProperty name="height" value="0.035" units="cm"/>
    </inkml:brush>
  </inkml:definitions>
  <inkml:trace contextRef="#ctx0" brushRef="#br0">369 4984 24575,'1'-1'0,"0"1"0,0-1 0,0 1 0,0-1 0,0 0 0,0 1 0,0-1 0,0 0 0,0 0 0,0 1 0,-1-1 0,1 0 0,0 0 0,-1 0 0,1 0 0,-1 0 0,1 0 0,-1 0 0,1 0 0,-1-1 0,1 0 0,7-26 0,-8 28 0,26-95 0,17-80 0,-17 42 0,-3 22 0,-4-1 0,6-174 0,-24 186 0,-5 0 0,-4 0 0,-31-151 0,-137-389 0,158 582 0,-11-34 0,4-2 0,3 0 0,-11-129 0,26 135 0,-28-141 0,20 137 0,10 56 0,-11-45 0,8 41 0,2-1 0,2 0 0,1 0 0,3 0 0,4-42 0,-1-20 0,-1-43 0,-4-165 0,-7 230 0,-1-61 0,9 117 0,-1 1 0,-2-1 0,0 1 0,-15-45 0,7 26 0,5 11 0,2 0 0,-2-34 0,-7-44 0,7 70-341,2 0 0,2-1-1,2-44 1,1 66-6485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56.127"/>
    </inkml:context>
    <inkml:brush xml:id="br0">
      <inkml:brushProperty name="width" value="0.035" units="cm"/>
      <inkml:brushProperty name="height" value="0.035" units="cm"/>
    </inkml:brush>
  </inkml:definitions>
  <inkml:trace contextRef="#ctx0" brushRef="#br0">0 8355 24496,'10271'-8355'0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28.031"/>
    </inkml:context>
    <inkml:brush xml:id="br0">
      <inkml:brushProperty name="width" value="0.035" units="cm"/>
      <inkml:brushProperty name="height" value="0.035" units="cm"/>
    </inkml:brush>
  </inkml:definitions>
  <inkml:trace contextRef="#ctx0" brushRef="#br0">16 1821 24575,'-1'-1'0,"0"1"0,0-1 0,1 1 0,-1-1 0,0 1 0,0-1 0,0 1 0,0-1 0,1 0 0,-1 1 0,0-1 0,1 0 0,-1 0 0,0 0 0,1 1 0,-1-1 0,1 0 0,-1 0 0,1 0 0,0 0 0,-1 0 0,1 0 0,0 0 0,0 0 0,0 0 0,0 0 0,0 0 0,0 0 0,0 0 0,0-1 0,1-33 0,9-54 0,-3 4 0,5 1 0,3 0 0,28-86 0,-32 132 0,8-51 0,-13 55 0,2-1 0,14-38 0,-12 40 0,-1 0 0,-2 0 0,5-45 0,3-18 0,0-8 0,-5 0 0,-5-199 0,-6 178 0,8 71-1365,-3 38-5461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30.247"/>
    </inkml:context>
    <inkml:brush xml:id="br0">
      <inkml:brushProperty name="width" value="0.035" units="cm"/>
      <inkml:brushProperty name="height" value="0.035" units="cm"/>
    </inkml:brush>
  </inkml:definitions>
  <inkml:trace contextRef="#ctx0" brushRef="#br0">1357 1212 24575,'-1'-5'0,"-1"0"0,0 1 0,0-1 0,0 0 0,0 1 0,-1-1 0,0 1 0,0-1 0,0 1 0,0 0 0,-8-6 0,-2-5 0,-110-136 0,82 100 0,-58-64 0,80 94 0,1-1 0,-19-30 0,-24-29 0,-62-62 0,61 64 0,40 49 0,-2 0 0,-1 2 0,-46-41 0,34 43 0,-1 1 0,-63-28 0,72 39 0,-1 2 0,-1 1 0,1 1 0,-35-5 0,-60-17 0,118 30-91,1 1 0,0-1 0,0 0 0,0-1 0,0 1 0,1-1 0,-1-1 0,1 1 0,0-1 0,-1 1 0,2-2 0,-1 1 0,0 0 0,-4-7 0,1-2-6735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3.407"/>
    </inkml:context>
    <inkml:brush xml:id="br0">
      <inkml:brushProperty name="width" value="0.035" units="cm"/>
      <inkml:brushProperty name="height" value="0.035" units="cm"/>
    </inkml:brush>
  </inkml:definitions>
  <inkml:trace contextRef="#ctx0" brushRef="#br0">1 0 24575,'10'1'0,"0"0"0,0 1 0,0 0 0,0 0 0,0 1 0,-1 0 0,1 1 0,12 6 0,75 48 0,-42-22 0,-41-29 0,80 47 0,-2 4 0,97 80 0,-75-29 0,-70-65 0,86 68 0,-100-90 0,-1 2 0,-1 1 0,-2 1 0,0 2 0,-2 0 0,-1 2 0,-1 0 0,-1 1 0,-2 2 0,-2 0 0,-1 1 0,-1 0 0,-2 1 0,16 66 0,-12-35 0,-11-48 0,-2 0 0,0 0 0,0 0 0,0 25 0,-4-32 0,-2 216 0,0-216 0,-1 0 0,-1 0 0,0 0 0,0-1 0,-1 1 0,0-1 0,-1-1 0,0 1 0,-1-1 0,-12 15 0,-16 25 0,20-26 0,0-1 0,-1 0 0,-1-2 0,-1 0 0,-27 24 0,-17 12 0,-8 10 0,-132 93 0,192-153 0,0-1 0,-1 0 0,1-1 0,-1 0 0,0 0 0,0-1 0,-18 2 0,-25 8 0,-35 21-1365,78-29-5461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4.458"/>
    </inkml:context>
    <inkml:brush xml:id="br0">
      <inkml:brushProperty name="width" value="0.035" units="cm"/>
      <inkml:brushProperty name="height" value="0.035" units="cm"/>
    </inkml:brush>
  </inkml:definitions>
  <inkml:trace contextRef="#ctx0" brushRef="#br0">121 1 24575,'0'15'0,"0"1"0,-1-1 0,-4 22 0,3-31 0,0 0 0,0 0 0,-1 0 0,1 0 0,-1-1 0,0 0 0,-1 1 0,1-1 0,-1 0 0,0-1 0,-7 7 0,1-1 0,1 1 0,0-1 0,0 2 0,1-1 0,-10 20 0,17-29 0,-1 1 0,1 0 0,0-1 0,0 1 0,1 0 0,-1 0 0,1-1 0,-1 1 0,1 0 0,0 0 0,0 0 0,0 0 0,0 0 0,1 4 0,0-5 0,0-1 0,0 1 0,0 0 0,0-1 0,0 1 0,1 0 0,-1-1 0,0 1 0,1-1 0,-1 0 0,1 0 0,0 1 0,-1-1 0,1 0 0,0 0 0,0 0 0,-1-1 0,1 1 0,0 0 0,0-1 0,0 1 0,0-1 0,3 0 0,23 4 0,1-3 0,-1 0 0,0-2 0,1-1 0,36-7 0,69-4 0,-88 13-1365,-27 1-5461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5.775"/>
    </inkml:context>
    <inkml:brush xml:id="br0">
      <inkml:brushProperty name="width" value="0.035" units="cm"/>
      <inkml:brushProperty name="height" value="0.035" units="cm"/>
    </inkml:brush>
  </inkml:definitions>
  <inkml:trace contextRef="#ctx0" brushRef="#br0">230 0 24575,'-1'2'0,"1"0"0,-1-1 0,1 1 0,-1 0 0,0 0 0,0-1 0,0 1 0,0-1 0,0 1 0,0-1 0,0 1 0,0-1 0,0 0 0,-1 1 0,1-1 0,0 0 0,-1 0 0,0 0 0,1 0 0,-1 0 0,1 0 0,-1-1 0,0 1 0,1-1 0,-1 1 0,0-1 0,0 1 0,0-1 0,1 0 0,-4 0 0,-64 4 0,60-4 0,-3 0 0,2 0 0,-1 0 0,1 0 0,-1 1 0,1 0 0,-12 4 0,20-5 0,1 1 0,0-1 0,-1 1 0,1-1 0,0 1 0,0-1 0,0 1 0,-1 0 0,1 0 0,0 0 0,0 0 0,0 0 0,0 0 0,1 0 0,-1 0 0,0 0 0,0 0 0,0 0 0,0 2 0,1-1 0,0 0 0,-1 0 0,1 0 0,0 0 0,1-1 0,-1 1 0,0 0 0,0 0 0,1 0 0,-1 0 0,1 0 0,0 0 0,-1-1 0,1 1 0,0 0 0,0-1 0,0 1 0,2 1 0,5 8 23,1 0 0,0 0 0,20 16 0,2 3-1480,-14-11-5369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31.258"/>
    </inkml:context>
    <inkml:brush xml:id="br0">
      <inkml:brushProperty name="width" value="0.035" units="cm"/>
      <inkml:brushProperty name="height" value="0.035" units="cm"/>
    </inkml:brush>
  </inkml:definitions>
  <inkml:trace contextRef="#ctx0" brushRef="#br0">0 4589 24575,'1'1'0,"-1"0"0,1 0 0,-1 0 0,1 0 0,-1 0 0,1-1 0,-1 1 0,1 0 0,0 0 0,-1-1 0,1 1 0,0 0 0,0-1 0,-1 1 0,1-1 0,0 1 0,0-1 0,0 0 0,0 1 0,0-1 0,0 0 0,0 1 0,0-1 0,0 0 0,0 0 0,0 0 0,1 0 0,34 3 0,-31-3 0,40 2 0,0-3 0,-1-2 0,1-1 0,-1-3 0,81-22 0,-92 21 0,-1-2 0,0-1 0,-1-2 0,0-1 0,49-30 0,-36 17 0,2 1 0,1 3 0,0 2 0,2 2 0,100-26 0,-113 37 0,1-2 0,-1-2 0,-1-1 0,0-1 0,59-36 0,137-92 0,-211 130 0,1 1 0,1 0 0,-1 2 0,2 1 0,-1 0 0,1 2 0,40-7 0,12-3 0,14-10 0,53-10 0,-128 33 0,1 1 0,-1-2 0,0 0 0,0 0 0,0-2 0,-1 0 0,0 0 0,0-1 0,0 0 0,-1-2 0,21-16 0,-28 20 0,1 0 0,0 0 0,0 1 0,0 0 0,0 0 0,0 1 0,1 0 0,-1 0 0,15-4 0,68-9 0,-72 15 0,0-2 0,0 0 0,0-1 0,30-11 0,-3-1 0,1 1 0,0 2 0,55-8 0,-58 13 0,-30 5 0,3 1 0,0-1 0,0-1 0,-1 0 0,1-1 0,-1 0 0,0-2 0,-1 1 0,15-10 0,23-15 0,2 3 0,108-41 0,-104 46 0,-18 7 0,-1-2 0,-1-2 0,0-1 0,-2-1 0,60-50 0,-72 54 0,42-25 0,-17 13 0,37-17 0,-25 16 0,-8 2 0,2 3 0,110-37 0,120-13 0,155-40 0,113-26 0,-508 133 0,151-39 0,-168 40 0,-1-2 0,0-1 0,-1-1 0,0-1 0,24-18 0,5-6 0,2 2 0,98-45 0,-84 45 0,-1-3 0,71-52 0,-65 39 0,89-43 0,-106 72 0,-45 18 0,-1 0 0,0-1 0,-1 0 0,1-1 0,-1 0 0,18-13 0,-20 13 0,-1 1 0,1 0 0,1 1 0,-1 0 0,1 0 0,0 1 0,0 0 0,0 1 0,0 0 0,0 1 0,20-1 0,38-8 0,780-204 0,-334 75 0,-354 94 0,287-69 0,53-14 0,-431 103 0,-2-4 0,-1-2 0,-2-3 0,73-51 0,53-28 0,-120 73 0,-34 19 0,1 1 0,72-28 0,6 0 0,-81 32 0,0 1 0,42-11 0,157-57 0,-81 25 0,-129 48 0,0 0 0,-1-2 0,-1-1 0,0 0 0,32-28 0,-8 7 0,72-29 0,52-42 0,-131 83 0,-23 14 0,0 2 0,1 0 0,0 1 0,0 0 0,26-3 0,36-10 0,-56 12 0,46-7 0,-55 13 0,1-2 0,-1 0 0,0-1 0,0 0 0,-1 0 0,1-2 0,-1 0 0,1 0 0,-1-1 0,16-11 0,-5-1 0,39-24 0,-41 29 0,9-7 0,58-28 0,-71 40-1365,-2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8.040"/>
    </inkml:context>
    <inkml:brush xml:id="br0">
      <inkml:brushProperty name="width" value="0.035" units="cm"/>
      <inkml:brushProperty name="height" value="0.035" units="cm"/>
      <inkml:brushProperty name="color" value="#66CC00"/>
    </inkml:brush>
  </inkml:definitions>
  <inkml:trace contextRef="#ctx0" brushRef="#br0">1 0 24575,'78'164'0,"75"138"0,-139-276 0,2-1 0,1-1 0,1 0 0,39 40 0,-52-59 0,0 0 0,1 0 0,-1 0 0,1-1 0,0 0 0,0 0 0,1 0 0,-1-1 0,1 0 0,0 0 0,0-1 0,0 0 0,0 0 0,0-1 0,0 1 0,0-2 0,0 1 0,1-1 0,-1 0 0,0 0 0,1-1 0,-1 0 0,0-1 0,0 1 0,12-5 0,-13 3-151,0 0-1,0 0 0,0-1 0,-1 1 1,0-1-1,1-1 0,-1 1 1,6-7-1,0-4-6674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33.276"/>
    </inkml:context>
    <inkml:brush xml:id="br0">
      <inkml:brushProperty name="width" value="0.035" units="cm"/>
      <inkml:brushProperty name="height" value="0.035" units="cm"/>
    </inkml:brush>
  </inkml:definitions>
  <inkml:trace contextRef="#ctx0" brushRef="#br0">614 135 24575,'-1'-2'0,"1"1"0,-1 0 0,0 0 0,1 0 0,-1 0 0,0 0 0,0 1 0,1-1 0,-1 0 0,0 0 0,0 0 0,0 1 0,0-1 0,0 0 0,0 1 0,-1-1 0,1 1 0,0 0 0,0-1 0,0 1 0,0 0 0,-1-1 0,1 1 0,0 0 0,0 0 0,0 0 0,-2 0 0,-41-2 0,39 2 0,-24-1 0,0 2 0,1 1 0,-1 2 0,-29 6 0,41-5 0,1 0 0,0 0 0,0 2 0,1 0 0,0 0 0,0 2 0,0 0 0,-16 13 0,-25 21 0,36-29 0,0 0 0,2 2 0,-23 23 0,36-33 0,0 1 0,0 0 0,0 0 0,1 0 0,0 0 0,0 1 0,1-1 0,0 1 0,1 0 0,-1 0 0,1 0 0,1 0 0,-1 15 0,0-15 0,1 0 0,1 1 0,0-1 0,0 0 0,1 1 0,0-1 0,0 0 0,0 0 0,1 0 0,1 0 0,-1 0 0,2-1 0,-1 1 0,1-1 0,0 1 0,0-1 0,8 10 0,16 14 0,62 55 0,-73-73 0,0 0 0,0-1 0,1-1 0,0-1 0,39 16 0,-22-17 0,1-2 0,0-2 0,0-1 0,0-1 0,51-4 0,-73 1 0,18-2 0,0-2 0,0 0 0,0-3 0,-1 0 0,0-2 0,31-14 0,-4 3 0,-17 3 0,0-2 0,-1-1 0,-1-2 0,-1-2 0,-1-1 0,42-38 0,-68 53 0,-1 0 0,-1 0 0,0-1 0,0 0 0,-1-1 0,0 0 0,-1-1 0,-1 1 0,0-1 0,0 0 0,-1-1 0,-1 1 0,0-1 0,-1 0 0,-1 0 0,0 0 0,-1 0 0,0 0 0,-1-1 0,-1 1 0,0 0 0,-1 0 0,-1 0 0,-5-18 0,5 23 0,-1 0 0,0 0 0,0 0 0,-1 1 0,0-1 0,-1 1 0,0 1 0,0-1 0,0 1 0,-1 0 0,0 0 0,-1 1 0,0 0 0,-15-9 0,4 4 0,-1 1 0,-1 0 0,1 2 0,-1 0 0,-29-6 0,0 1 0,27 6 0,1 2 0,-1 0 0,0 1 0,-30 0 0,-11 2 0,25 1 0,0 1 0,-48 6 0,77-4 0,-1 1 0,1 1 0,0 0 0,0 0 0,1 1 0,-1 0 0,-15 12 0,4-1 0,1 0 0,-20 21 0,34-30-85,0 0 0,0 1-1,0-1 1,1 1 0,0 1-1,0-1 1,1 1 0,0 0-1,1-1 1,0 2 0,0-1-1,1 0 1,0 1 0,1-1-1,-1 14 1,1-2-6741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5.387"/>
    </inkml:context>
    <inkml:brush xml:id="br0">
      <inkml:brushProperty name="width" value="0.035" units="cm"/>
      <inkml:brushProperty name="height" value="0.035" units="cm"/>
    </inkml:brush>
  </inkml:definitions>
  <inkml:trace contextRef="#ctx0" brushRef="#br0">386 606 24575,'-40'0'0,"-15"-1"0,1 2 0,-1 3 0,-93 18 0,118-20 0,26-8 0,17-7 0,40-24 0,-14 9 0,1 1 0,1 2 0,79-36 0,-32 36 0,-88 25 0,0 0 0,0 0 0,-1 0 0,1 0 0,0 0 0,0 0 0,0 0 0,0 0 0,0 0 0,0 0 0,0 0 0,0 0 0,0 0 0,0 0 0,-1 0 0,1 0 0,0-1 0,0 1 0,0 0 0,0 0 0,0 0 0,0 0 0,0 0 0,0 0 0,0 0 0,0 0 0,0-1 0,0 1 0,0 0 0,0 0 0,0 0 0,0 0 0,0 0 0,0 0 0,0 0 0,0 0 0,0-1 0,0 1 0,0 0 0,0 0 0,0 0 0,0 0 0,0 0 0,0 0 0,0 0 0,0 0 0,0 0 0,0-1 0,0 1 0,0 0 0,1 0 0,-1 0 0,0 0 0,0 0 0,0 0 0,0 0 0,0 0 0,0 0 0,0 0 0,-17-3 0,-23 0 0,37 3 0,-1 1 0,1-1 0,-1 0 0,1-1 0,-1 1 0,1-1 0,0 1 0,-1-1 0,1 0 0,0 0 0,-1-1 0,1 1 0,0-1 0,0 1 0,0-1 0,0 0 0,1 0 0,-1 0 0,-3-4 0,4 3 0,1 1 0,0-1 0,1 0 0,-1 1 0,0-1 0,1 0 0,-1 1 0,1-1 0,0 0 0,0 0 0,0 1 0,0-1 0,0 0 0,1 0 0,-1 1 0,1-1 0,0 0 0,0 1 0,0-1 0,0 1 0,0-1 0,1 1 0,-1-1 0,1 1 0,2-3 0,7-16-124,0-1 0,-1 0 0,-2-1 0,0 0 0,-2 0 0,0 0-1,-1-1 1,-2 0 0,0 0 0,-2-35 0,-1 41-6702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6.208"/>
    </inkml:context>
    <inkml:brush xml:id="br0">
      <inkml:brushProperty name="width" value="0.035" units="cm"/>
      <inkml:brushProperty name="height" value="0.035" units="cm"/>
    </inkml:brush>
  </inkml:definitions>
  <inkml:trace contextRef="#ctx0" brushRef="#br0">285 2466 24575,'-1'-7'0,"-1"0"0,1 1 0,-1-1 0,-1 1 0,1 0 0,-1-1 0,-4-5 0,-4-12 0,-77-205 0,60 164 0,15 38 0,-15-51 0,25 68 0,-1 1 0,0 0 0,-1 0 0,0 0 0,0 0 0,-13-15 0,11 14 0,-1 0 0,1-1 0,-7-16 0,10 12 0,0-1 0,1 1 0,1-1 0,1 0 0,0 0 0,1 0 0,1 0 0,2-18 0,1-26 0,-5 23 0,0 26 0,0-1 0,1 1 0,0 0 0,1-1 0,0 1 0,0 0 0,2 0 0,-1 0 0,2 0 0,-1 0 0,10-18 0,104-179 0,-40 31 0,-58 139 0,-10 21 0,-2 1 0,1-1 0,-2 0 0,5-20 0,2-22 0,-3 0 0,-3-1 0,-2 0 0,-3 0 0,-6-61 0,0 94 0,-2 1 0,0 0 0,-17-42 0,-16-28 0,21 56 0,-22-74 0,15 53-90,16 42-1185,2 3-5551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6.472"/>
    </inkml:context>
    <inkml:brush xml:id="br0">
      <inkml:brushProperty name="width" value="0.035" units="cm"/>
      <inkml:brushProperty name="height" value="0.035" units="cm"/>
    </inkml:brush>
  </inkml:definitions>
  <inkml:trace contextRef="#ctx0" brushRef="#br0">194 256 24575,'-3'0'0,"-2"-3"0,-2-4 0,-1-4 0,-4-7 0,-1-3 0,-1-1 0,-2 0 0,3 0 0,3 2 0,-3 3 0,1 2 0,-1 0 0,-1 0 0,-2-1 0,2-1 0,4 3-8191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4:01.607"/>
    </inkml:context>
    <inkml:brush xml:id="br0">
      <inkml:brushProperty name="width" value="0.035" units="cm"/>
      <inkml:brushProperty name="height" value="0.035" units="cm"/>
    </inkml:brush>
  </inkml:definitions>
  <inkml:trace contextRef="#ctx0" brushRef="#br0">1 10124 24575,'5'1'0,"0"-1"0,1-1 0,-1 1 0,1-1 0,-1 0 0,0 0 0,1-1 0,-1 1 0,0-1 0,0 0 0,0-1 0,0 1 0,-1-1 0,1 0 0,-1 0 0,1 0 0,-1-1 0,0 0 0,0 1 0,-1-1 0,1-1 0,-1 1 0,4-6 0,351-518 0,-266 381 0,-4 18 0,106-122 0,-104 133 0,91-155 0,-71 100 0,191-326 0,-102 176 0,-113 193 0,-22 33 0,62-102 0,-34 36 0,132-175 0,-190 291 0,250-365 0,-114 172 0,-29 46 0,148-221 0,-142 209 0,84-104 0,-72 101 0,-16 28 0,49-70 0,234-379 0,-263 406 0,244-257 0,-164 179 0,-25-23 0,-100 146 0,19-45 0,41-58 0,-62 94 0,-11 15 0,127-178 0,-215 326 0,-4 5 0,1 2 0,25-28 0,-33 39 0,0-1 0,0 1 0,-1-1 0,0 0 0,-1-1 0,4-8 0,21-34 0,127-199 0,-140 222 0,20-37 0,-10 17 0,2 0 0,36-44 0,-58 83-30,0-1 0,-1 1-1,0-1 1,0 0 0,5-20 0,-2 8-1154,-1 6-5642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4:03.938"/>
    </inkml:context>
    <inkml:brush xml:id="br0">
      <inkml:brushProperty name="width" value="0.035" units="cm"/>
      <inkml:brushProperty name="height" value="0.035" units="cm"/>
    </inkml:brush>
  </inkml:definitions>
  <inkml:trace contextRef="#ctx0" brushRef="#br0">481 8191 24575,'14'-1888'-798,"-11"890"673,-1 55 10,17 580 649,-1 63-71,-17 284-458,15-740 31,-25 528-36,4 195 0,0 0 0,-2 1 0,-1 0 0,-24-57 0,-62-113 0,84 174 0,1-1 0,2 0 0,-4-30 0,-3-10 0,-17-73 0,-41-157 0,-42-168 0,42 157 0,57 254 0,2-1 0,3 0 0,3-1 0,0-73 0,7 79 0,-1 23 0,1 0 0,2 1 0,0-1 0,14-53 0,31-124 0,-43 189-1365,-1 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19.135"/>
    </inkml:context>
    <inkml:brush xml:id="br0">
      <inkml:brushProperty name="width" value="0.035" units="cm"/>
      <inkml:brushProperty name="height" value="0.035" units="cm"/>
    </inkml:brush>
  </inkml:definitions>
  <inkml:trace contextRef="#ctx0" brushRef="#br0">0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21.961"/>
    </inkml:context>
    <inkml:brush xml:id="br0">
      <inkml:brushProperty name="width" value="0.035" units="cm"/>
      <inkml:brushProperty name="height" value="0.035" units="cm"/>
    </inkml:brush>
  </inkml:definitions>
  <inkml:trace contextRef="#ctx0" brushRef="#br0">320 5 24575,'-72'-2'0,"39"0"0,0 2 0,1 1 0,-40 6 0,68-7 0,1 1 0,-1 0 0,0 0 0,1 1 0,-1-1 0,1 1 0,-1 0 0,1 0 0,0 0 0,0 0 0,-1 0 0,2 1 0,-1 0 0,0-1 0,0 1 0,1 0 0,0 0 0,0 0 0,-1 1 0,2-1 0,-1 0 0,0 1 0,1-1 0,0 1 0,-1 0 0,1 0 0,0 4 0,-2 11 0,2 0 0,0 0 0,1 0 0,4 29 0,-1 5 0,-4-20 0,0-24 0,1 1 0,0-1 0,0 1 0,1-1 0,0 1 0,4 14 0,-4-22 0,1 1 0,-1-1 0,0 1 0,1-1 0,-1 0 0,1 0 0,0 1 0,-1-1 0,1 0 0,0-1 0,1 1 0,-1 0 0,0-1 0,0 1 0,1-1 0,-1 1 0,1-1 0,-1 0 0,1 0 0,-1 0 0,1-1 0,0 1 0,-1-1 0,1 1 0,0-1 0,-1 0 0,6 0 0,228-5 0,-232 5 0,-1-1 0,0 1 0,0-1 0,0 0 0,0 0 0,0 0 0,0-1 0,0 1 0,0-1 0,0 1 0,-1-1 0,1 0 0,0 0 0,-1 0 0,0-1 0,1 1 0,-1 0 0,0-1 0,0 0 0,2-4 0,3-6 0,-1 0 0,-1 0 0,7-21 0,0-1 0,-10 29 6,0 0 0,0 0 0,0 0 0,-1 0 0,0-1 0,0 1 0,0 0 0,-1-1 0,0 1 0,0-1 0,-1 1 0,0 0 0,0-1 0,0 1 0,-1 0 0,-3-8 0,-2-2-204,-2 0 0,0 1 0,-1 0 0,-17-20 0,17 22-279,-2-3-6349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23.568"/>
    </inkml:context>
    <inkml:brush xml:id="br0">
      <inkml:brushProperty name="width" value="0.035" units="cm"/>
      <inkml:brushProperty name="height" value="0.035" units="cm"/>
    </inkml:brush>
  </inkml:definitions>
  <inkml:trace contextRef="#ctx0" brushRef="#br0">207 0 24575,'0'1'0,"-1"0"0,1 0 0,-1 0 0,1 0 0,-1-1 0,0 1 0,1 0 0,-1 0 0,0-1 0,1 1 0,-1-1 0,0 1 0,0 0 0,0-1 0,0 0 0,1 1 0,-1-1 0,0 1 0,0-1 0,0 0 0,0 0 0,0 0 0,0 1 0,-2-1 0,-28 4 0,29-4 0,-8 1 0,1 0 0,-1 1 0,1 0 0,-1 1 0,1 0 0,0 0 0,0 1 0,-14 7 0,20-8 0,-1-1 0,0 1 0,0 0 0,1 0 0,0 0 0,-1 1 0,1-1 0,0 1 0,1 0 0,-1 0 0,1 0 0,-1 0 0,1 0 0,1 0 0,-1 0 0,0 1 0,1-1 0,0 1 0,-1 8 0,0 47 0,7 89 0,-5-146 0,0 0 0,0 0 0,1 0 0,0 0 0,-1 0 0,1 0 0,0 0 0,0 0 0,1 0 0,-1 0 0,1-1 0,-1 1 0,1 0 0,0-1 0,0 0 0,0 1 0,0-1 0,1 0 0,-1 0 0,0 0 0,1 0 0,0-1 0,-1 1 0,1-1 0,0 1 0,0-1 0,0 0 0,0 0 0,0 0 0,5 1 0,10 0 0,-1-1 0,0 0 0,0-1 0,29-4 0,-2 0 0,-35 3 0,0 0 0,0-1 0,0-1 0,0 0 0,-1 0 0,1 0 0,-1-1 0,0 0 0,0-1 0,9-6 0,11-9 0,33-31 0,-59 49 4,1 0 0,-1-1-1,0 1 1,0-1 0,0 0 0,-1 0-1,1 0 1,-1 0 0,1 0 0,-1 0-1,0 0 1,0 0 0,-1 0 0,1-1-1,0 1 1,-1 0 0,0-1 0,0 1-1,0 0 1,0-1 0,-1 1 0,1 0-1,-1 0 1,0-1 0,0 1 0,0 0-1,0 0 1,0 0 0,-1 0 0,1 0-1,-4-3 1,-4-10-301,-1 2 0,-1 0 0,0 0 0,-19-18 0,14 17-6529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35.281"/>
    </inkml:context>
    <inkml:brush xml:id="br0">
      <inkml:brushProperty name="width" value="0.035" units="cm"/>
      <inkml:brushProperty name="height" value="0.035" units="cm"/>
    </inkml:brush>
  </inkml:definitions>
  <inkml:trace contextRef="#ctx0" brushRef="#br0">237 259 24575,'-1'-5'0,"0"-1"0,0 1 0,0-1 0,-1 1 0,0-1 0,0 1 0,-1 0 0,1 0 0,-1 0 0,0 0 0,0 1 0,-7-8 0,-53-54 0,50 55 0,-14-18 0,15 17 0,0-1 0,-1 2 0,0-1 0,-29-17 0,42 29 0,0-1 0,0 1 0,0 0 0,0 0 0,0 0 0,0 0 0,-1 0 0,1 0 0,0 0 0,0-1 0,0 1 0,-1 0 0,1 0 0,0 0 0,0 0 0,0 0 0,0 0 0,-1 0 0,1 0 0,0 0 0,0 0 0,0 0 0,-1 0 0,1 0 0,0 0 0,0 0 0,0 0 0,0 0 0,-1 0 0,1 1 0,0-1 0,0 0 0,0 0 0,0 0 0,-1 0 0,1 0 0,0 0 0,0 0 0,0 1 0,0-1 0,0 0 0,-1 0 0,1 0 0,0 0 0,0 1 0,0-1 0,0 0 0,0 0 0,1 14 0,10 14 0,-4-15-341,0-1 0,0 1-1,11 12 1,-3-7-6485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8.952"/>
    </inkml:context>
    <inkml:brush xml:id="br0">
      <inkml:brushProperty name="width" value="0.035" units="cm"/>
      <inkml:brushProperty name="height" value="0.035" units="cm"/>
      <inkml:brushProperty name="color" value="#66CC00"/>
    </inkml:brush>
  </inkml:definitions>
  <inkml:trace contextRef="#ctx0" brushRef="#br0">104 62 24575,'-5'0'0,"1"0"0,-1 1 0,1-1 0,0 1 0,0 0 0,-1 1 0,1-1 0,0 1 0,0-1 0,0 1 0,1 0 0,-1 1 0,0-1 0,1 1 0,-1 0 0,1-1 0,0 2 0,0-1 0,0 0 0,0 0 0,1 1 0,-1 0 0,1-1 0,0 1 0,0 0 0,0 0 0,1 0 0,0 0 0,-1 1 0,1-1 0,0 5 0,-1-2 0,1 1 0,0-1 0,1 1 0,-1-1 0,2 1 0,-1 0 0,1-1 0,0 1 0,0-1 0,1 1 0,0-1 0,0 0 0,1 0 0,0 0 0,0 0 0,1 0 0,5 7 0,-1-5 0,1 1 0,0-1 0,0-1 0,1 0 0,1 0 0,-1-1 0,1 0 0,0-1 0,0 0 0,1-1 0,0 0 0,18 4 0,-24-7 0,0-1 0,0 0 0,0 0 0,1 0 0,-1-1 0,0 0 0,0 0 0,0 0 0,1-1 0,-1 0 0,0 0 0,0-1 0,0 0 0,0 0 0,-1 0 0,1 0 0,0-1 0,-1 0 0,0-1 0,1 1 0,-1-1 0,-1 0 0,1 0 0,0 0 0,-1-1 0,7-9 0,145-240 0,-112 191-1365,-37 49-5461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47.466"/>
    </inkml:context>
    <inkml:brush xml:id="br0">
      <inkml:brushProperty name="width" value="0.035" units="cm"/>
      <inkml:brushProperty name="height" value="0.035" units="cm"/>
    </inkml:brush>
  </inkml:definitions>
  <inkml:trace contextRef="#ctx0" brushRef="#br0">1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04.995"/>
    </inkml:context>
    <inkml:brush xml:id="br0">
      <inkml:brushProperty name="width" value="0.035" units="cm"/>
      <inkml:brushProperty name="height" value="0.035" units="cm"/>
    </inkml:brush>
  </inkml:definitions>
  <inkml:trace contextRef="#ctx0" brushRef="#br0">2906 360 24575,'-81'-1'0,"-1"4"0,1 3 0,-85 18 0,-322 81 0,360-77 0,-68 11 0,-49-10 0,-269-4 0,-194-27 0,698 3 0,0-1 0,0 1 0,1 1 0,-1 0 0,0 0 0,0 1 0,1 0 0,0 1 0,-1 0 0,1 0 0,-11 8 0,14-8 0,1 0 0,-1 0 0,1 1 0,0 0 0,0 0 0,0 0 0,1 0 0,0 1 0,0 0 0,0 0 0,1 0 0,0 0 0,0 1 0,1-1 0,-1 1 0,-1 11 0,-5 35 0,2-1 0,3 1 0,4 82 0,3-103 0,1 0 0,1 0 0,2-1 0,1 0 0,1 0 0,2 0 0,15 29 0,75 114 0,-69-124 0,-2 0 0,-2 2 0,22 61 0,-41-82 0,-2 1 0,-1 0 0,-2 0 0,-1 0 0,-1 46 0,2 24 0,-3-98 0,0 1 0,0 0 0,1-1 0,0 1 0,-1-1 0,2 1 0,-1-1 0,0 0 0,1 0 0,0 0 0,0 0 0,0-1 0,0 1 0,1-1 0,-1 0 0,1 0 0,0 0 0,0 0 0,0 0 0,0-1 0,1 0 0,8 3 0,5 2 0,1 0 0,-1-2 0,1 0 0,27 3 0,59 1 0,172-6 0,-144-5 0,2856 1 0,-2984 1 0,1 0 0,-1-1 0,1 1 0,0-1 0,-1 0 0,0-1 0,1 1 0,-1-1 0,0 0 0,0 0 0,0-1 0,0 0 0,0 1 0,0-2 0,-1 1 0,1 0 0,6-9 0,-3 2 0,0 0 0,-1-1 0,-1 0 0,0 0 0,0 0 0,7-24 0,-4 7 0,-1 0 0,-2-1 0,-1 1 0,3-51 0,-9-123 0,-2 102 0,0-1 0,-5 2 0,-33-158 0,-30-29 0,55 236 0,-3 0 0,-2 2 0,-43-73 0,34 72 0,-144-247 0,153 262 0,-32-42 0,-5-6 0,55 78 0,1 0 0,-1 1 0,0-1 0,0 1 0,0 0 0,-1-1 0,1 1 0,-1 1 0,0-1 0,0 0 0,0 1 0,0 0 0,0 0 0,0 0 0,-9-2 0,6 2 0,0 1 0,-1 0 0,1 1 0,-1 0 0,1 0 0,-1 0 0,1 1 0,-1 0 0,-7 2 0,-3 3 0,-1 0 0,1 1 0,0 1 0,1 0 0,0 1 0,-27 20 0,-183 120 0,205-139 0,0-1 0,-1-1 0,0-1 0,-1-1 0,-26 4 0,-21 5 0,32-4 0,-68 8 0,85-16-1365,4 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11.181"/>
    </inkml:context>
    <inkml:brush xml:id="br0">
      <inkml:brushProperty name="width" value="0.035" units="cm"/>
      <inkml:brushProperty name="height" value="0.035" units="cm"/>
    </inkml:brush>
  </inkml:definitions>
  <inkml:trace contextRef="#ctx0" brushRef="#br0">1 251 24575,'1'9'0,"0"0"0,0-1 0,1 1 0,0 0 0,1-1 0,0 1 0,0-1 0,8 12 0,41 65 0,-39-66 0,1 2 0,1 0 0,0-1 0,2-1 0,21 20 0,-34-35 0,0 0 0,1 0 0,0 0 0,0-1 0,0 0 0,0 0 0,0 0 0,1 0 0,-1-1 0,1 0 0,0 0 0,-1 0 0,1-1 0,0 0 0,0 0 0,0-1 0,0 1 0,0-1 0,0-1 0,0 1 0,0-1 0,0 0 0,10-3 0,-6-2 0,1-1 0,-1 0 0,-1-1 0,1 0 0,-1-1 0,-1 0 0,1 0 0,-2-1 0,1 0 0,8-16 0,20-21 0,-21 28 0,-6 7 0,0 1 0,1 1 0,0-1 0,1 1 0,23-16 0,-34 26 0,1-1 0,0 1 0,0-1 0,0 1 0,0 0 0,-1-1 0,1 1 0,0 0 0,0 0 0,0 0 0,0-1 0,0 1 0,0 0 0,0 0 0,0 0 0,0 1 0,0-1 0,0 0 0,0 0 0,-1 0 0,1 1 0,0-1 0,0 0 0,0 1 0,0-1 0,0 1 0,-1-1 0,1 1 0,0-1 0,0 1 0,0 0 0,19 31 0,-19-29 0,0 0 0,1 1 0,0-1 0,-1 0 0,1 0 0,0 0 0,0 0 0,1-1 0,-1 1 0,1-1 0,-1 1 0,1-1 0,3 3 0,-3-5 0,0 1 0,0-1 0,0 1 0,0-1 0,0 0 0,-1 0 0,1 0 0,0-1 0,0 1 0,0-1 0,0 1 0,-1-1 0,1 0 0,0 0 0,-1 0 0,1-1 0,-1 1 0,1 0 0,-1-1 0,1 0 0,-1 0 0,0 1 0,0-1 0,0-1 0,0 1 0,0 0 0,2-5 0,2 0 0,-1-1 0,0 0 0,0 0 0,-1 0 0,0-1 0,0 0 0,3-13 0,-2-9 0,-2-1 0,-1-1 0,-2 1 0,-5-52 0,4 77-114,-1 1 1,1-1-1,-1 1 0,0-1 0,0 1 1,-1 0-1,0 0 0,0 0 0,-1 0 1,1 0-1,-7-7 0,-4-4-6712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13.193"/>
    </inkml:context>
    <inkml:brush xml:id="br0">
      <inkml:brushProperty name="width" value="0.035" units="cm"/>
      <inkml:brushProperty name="height" value="0.035" units="cm"/>
    </inkml:brush>
  </inkml:definitions>
  <inkml:trace contextRef="#ctx0" brushRef="#br0">54 1 24575,'1'90'0,"-2"100"0,-2-173 0,0 0 0,-1-1 0,-10 29 0,-3 12 0,5-1 0,12-124 0,8 34 0,20-57 0,-22 77 0,0 1 0,0-1 0,1 1 0,1 0 0,0 1 0,17-19 0,-24 29 0,0 1 0,1 0 0,0 0 0,-1 0 0,1 0 0,-1 0 0,1 0 0,0 0 0,0 0 0,-1 1 0,1-1 0,0 1 0,0-1 0,0 1 0,0 0 0,0 0 0,0 0 0,0 0 0,0 0 0,-1 0 0,1 0 0,0 1 0,0-1 0,0 1 0,0-1 0,0 1 0,-1 0 0,1 0 0,0-1 0,-1 1 0,1 1 0,0-1 0,-1 0 0,1 0 0,-1 0 0,0 1 0,3 2 0,7 8 0,0 1 0,0 0 0,13 21 0,-12-16 0,10 14-59,-13-17-202,1-2 0,0 1 0,1-1-1,12 11 1,-12-15-6565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23.981"/>
    </inkml:context>
    <inkml:brush xml:id="br0">
      <inkml:brushProperty name="width" value="0.035" units="cm"/>
      <inkml:brushProperty name="height" value="0.035" units="cm"/>
    </inkml:brush>
  </inkml:definitions>
  <inkml:trace contextRef="#ctx0" brushRef="#br0">0 0 24511,'0'1766'0,"3409"-1766"0,-3409-1766 0,-3409 1766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0.202"/>
    </inkml:context>
    <inkml:brush xml:id="br0">
      <inkml:brushProperty name="width" value="0.035" units="cm"/>
      <inkml:brushProperty name="height" value="0.035" units="cm"/>
    </inkml:brush>
  </inkml:definitions>
  <inkml:trace contextRef="#ctx0" brushRef="#br0">0 0 22663,'18'533'0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2.882"/>
    </inkml:context>
    <inkml:brush xml:id="br0">
      <inkml:brushProperty name="width" value="0.035" units="cm"/>
      <inkml:brushProperty name="height" value="0.035" units="cm"/>
    </inkml:brush>
  </inkml:definitions>
  <inkml:trace contextRef="#ctx0" brushRef="#br0">0 132 24575,'1'-4'0,"0"0"0,0 0 0,0-1 0,1 1 0,-1 0 0,1 1 0,0-1 0,0 0 0,1 1 0,-1-1 0,1 1 0,0-1 0,-1 1 0,2 0 0,-1 0 0,0 1 0,0-1 0,1 1 0,0-1 0,-1 1 0,1 0 0,6-2 0,10-5 0,-1 1 0,2 0 0,22-4 0,-23 7 0,1 0 0,0 2 0,0 1 0,0 0 0,0 2 0,0 0 0,37 6 0,-54-5 0,-1 0 0,0 1 0,0-1 0,0 0 0,0 1 0,0 0 0,0-1 0,0 1 0,-1 1 0,1-1 0,-1 0 0,1 0 0,-1 1 0,0 0 0,0-1 0,0 1 0,0 0 0,0 0 0,-1 0 0,1 0 0,-1 0 0,0 0 0,0 1 0,0-1 0,0 0 0,-1 1 0,1 5 0,1 13 0,-2-1 0,0 0 0,-4 33 0,0-8 0,4-36 0,0 10 0,0-1 0,-2 0 0,0 1 0,-1-1 0,-8 27 0,3-24 0,7-14 0,-2 0 0,1 0 0,-1 0 0,0 0 0,-1 0 0,0-1 0,0 0 0,-1 1 0,0-2 0,0 1 0,0 0 0,-1-1 0,0 0 0,-8 6 0,-125 87 0,110-81 0,21-13 0,-1 0 0,1 0 0,0 0 0,0 1 0,0 0 0,1 1 0,0 0 0,1 0 0,-1 0 0,-9 16 0,15-22 0,1 1 0,0-1 0,-1 1 0,1-1 0,0 1 0,0-1 0,0 0 0,0 1 0,0-1 0,1 1 0,-1-1 0,0 1 0,1-1 0,-1 0 0,1 1 0,-1-1 0,1 0 0,-1 1 0,1-1 0,0 0 0,0 0 0,0 1 0,0-1 0,0 0 0,0 0 0,0 0 0,0 0 0,0-1 0,0 1 0,1 0 0,-1 0 0,0-1 0,1 1 0,-1-1 0,0 1 0,1-1 0,1 1 0,65 17 0,-56-16 0,197 41 0,-176-37-7,0-1 0,0-2-1,0-2 1,55-4 0,-8 1-1322,-65 2-5497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8.818"/>
    </inkml:context>
    <inkml:brush xml:id="br0">
      <inkml:brushProperty name="width" value="0.035" units="cm"/>
      <inkml:brushProperty name="height" value="0.035" units="cm"/>
    </inkml:brush>
  </inkml:definitions>
  <inkml:trace contextRef="#ctx0" brushRef="#br0">0 0 24392,'0'4345'0,"6363"-4345"0,-6363-4345 0,-6363 4345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0.729"/>
    </inkml:context>
    <inkml:brush xml:id="br0">
      <inkml:brushProperty name="width" value="0.035" units="cm"/>
      <inkml:brushProperty name="height" value="0.035" units="cm"/>
    </inkml:brush>
  </inkml:definitions>
  <inkml:trace contextRef="#ctx0" brushRef="#br0">3 1 24575,'-1'60'0,"0"-23"0,1 0 0,1-1 0,2 1 0,13 57 0,-9-61 0,-2 0 0,-1 1 0,-1-1 0,-2 36 0,-2-35 0,2 0 0,2 0 0,12 61 0,45 88 0,-20-68 0,-35-111 0,-1-17 0,3-40 0,-2 13 0,14-40 0,-12 55 0,-1 0 0,-1 0 0,-1 0 0,1-30 0,-3 39 0,3 26 0,6 37 0,-9-37 0,52 214 0,-52-219 0,-1 0 0,1 0 0,0-1 0,0 1 0,1 0 0,-1-1 0,1 0 0,0 0 0,0 0 0,1 0 0,4 5 0,16 20 0,-12-1-1365,-10-14-5461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3.010"/>
    </inkml:context>
    <inkml:brush xml:id="br0">
      <inkml:brushProperty name="width" value="0.035" units="cm"/>
      <inkml:brushProperty name="height" value="0.035" units="cm"/>
    </inkml:brush>
  </inkml:definitions>
  <inkml:trace contextRef="#ctx0" brushRef="#br0">1 165 24575,'1'23'0,"2"0"0,0 0 0,2-1 0,0 1 0,2-1 0,0 0 0,2-1 0,13 26 0,-21-45 0,0 1 0,0 0 0,0-1 0,1 1 0,-1-1 0,1 1 0,-1-1 0,1 1 0,0-1 0,0 0 0,0 0 0,0 0 0,0 0 0,1-1 0,-1 1 0,0 0 0,1-1 0,0 0 0,-1 1 0,1-1 0,0 0 0,-1 0 0,1-1 0,0 1 0,0-1 0,0 1 0,0-1 0,0 0 0,-1 0 0,1 0 0,0 0 0,0-1 0,5 0 0,5-5 0,0 1 0,-1-2 0,0 1 0,0-2 0,0 0 0,11-9 0,-13 9 0,1 0 0,0 0 0,1 1 0,18-8 0,-24 13 0,1 0 0,-1 1 0,1-1 0,0 2 0,-1-1 0,1 1 0,0 0 0,0 0 0,0 0 0,-1 1 0,1 0 0,0 1 0,-1-1 0,1 1 0,-1 1 0,8 3 0,3 4 0,0 0 0,0 2 0,-1 0 0,15 15 0,-15-13 0,0 0 0,1-2 0,25 16 0,-40-28 0,-1 1 0,1-1 0,-1 1 0,1-1 0,-1 0 0,1 0 0,-1 1 0,1-1 0,-1 0 0,1 0 0,-1-1 0,1 1 0,-1 0 0,1 0 0,-1-1 0,1 1 0,-1-1 0,1 1 0,-1-1 0,0 0 0,1 0 0,-1 1 0,0-1 0,0 0 0,1 0 0,-1 0 0,0 0 0,0-1 0,0 1 0,0 0 0,0 0 0,-1 0 0,1-1 0,0 1 0,0-1 0,-1 1 0,1-3 0,5-9 0,0 0 0,-2 0 0,5-17 0,-5 14 0,11-31 0,3-11 0,11-60 0,-4-11-1365,-22 111-5461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9.455"/>
    </inkml:context>
    <inkml:brush xml:id="br0">
      <inkml:brushProperty name="width" value="0.035" units="cm"/>
      <inkml:brushProperty name="height" value="0.035" units="cm"/>
      <inkml:brushProperty name="color" value="#66CC00"/>
    </inkml:brush>
  </inkml:definitions>
  <inkml:trace contextRef="#ctx0" brushRef="#br0">258 1 24575,'1'18'0,"-2"0"0,0 1 0,0-1 0,-2 0 0,-5 19 0,6-31 0,-1 1 0,1-1 0,-1 0 0,-1 0 0,1 0 0,-1-1 0,0 1 0,0-1 0,-1 0 0,1 0 0,-1 0 0,0-1 0,-1 0 0,1 0 0,-1 0 0,1 0 0,-8 2 0,-13 7 0,-1 0 0,1 1 0,-41 29 0,66-42-41,0-1 0,0 1-1,0-1 1,0 1-1,0 0 1,0-1 0,0 1-1,1 0 1,-1 0 0,0 0-1,1-1 1,-1 1-1,0 0 1,1 0 0,-1 0-1,1 0 1,-1 0 0,1 0-1,0 0 1,-1 0-1,1 1 1,0-1 0,0 0-1,0 0 1,0 0 0,0 0-1,0 0 1,0 0-1,0 0 1,0 0 0,1 0-1,0 2 1,5 4-6785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6.099"/>
    </inkml:context>
    <inkml:brush xml:id="br0">
      <inkml:brushProperty name="width" value="0.035" units="cm"/>
      <inkml:brushProperty name="height" value="0.035" units="cm"/>
    </inkml:brush>
  </inkml:definitions>
  <inkml:trace contextRef="#ctx0" brushRef="#br0">4250 0 24575,'-1'3'0,"1"-1"0,-1 1 0,1-1 0,-1 1 0,0-1 0,0 1 0,0-1 0,0 0 0,-1 0 0,1 1 0,0-1 0,-1 0 0,0 0 0,1 0 0,-4 2 0,-32 27 0,28-25 0,-381 246 0,296-196 0,-33 22 0,-174 99 0,242-147 0,0-3 0,-2-3 0,-87 23 0,-5-11 0,49-13 0,-171 60 0,67-11 0,-285 60 0,333-93 0,-221 51 0,273-67 0,64-16 0,0 3 0,-44 16 0,29-7 0,-69 14 0,83-24 0,0 2 0,1 3 0,-70 30 0,41-9 0,-1-3 0,-103 29 0,74-32-1365,80-24-5461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6.868"/>
    </inkml:context>
    <inkml:brush xml:id="br0">
      <inkml:brushProperty name="width" value="0.035" units="cm"/>
      <inkml:brushProperty name="height" value="0.035" units="cm"/>
    </inkml:brush>
  </inkml:definitions>
  <inkml:trace contextRef="#ctx0" brushRef="#br0">337 1 24575,'-54'35'0,"-38"40"0,56-44 0,-2-1 0,-42 25 0,77-53 0,-1 0 0,0 0 0,0 1 0,1 0 0,0 0 0,0 0 0,-1 0 0,-2 4 0,6-6 0,0-1 0,-1 1 0,1-1 0,0 0 0,0 1 0,0-1 0,0 1 0,-1-1 0,1 1 0,0-1 0,0 1 0,0-1 0,0 1 0,0-1 0,0 1 0,0-1 0,0 0 0,0 1 0,0-1 0,0 1 0,0-1 0,1 1 0,-1-1 0,0 1 0,0-1 0,0 0 0,1 1 0,-1-1 0,1 1 0,23 7 0,32-4 0,1-2 0,0-3 0,-1-3 0,0-2 0,0-3 0,59-16 0,-42 3 69,25-5-1503,-74 23-5392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55.349"/>
    </inkml:context>
    <inkml:brush xml:id="br0">
      <inkml:brushProperty name="width" value="0.035" units="cm"/>
      <inkml:brushProperty name="height" value="0.035" units="cm"/>
    </inkml:brush>
  </inkml:definitions>
  <inkml:trace contextRef="#ctx0" brushRef="#br0">1 1 24575,'2'25'0,"1"0"0,1 0 0,2 0 0,13 41 0,6 20 0,-22-71-136,1 0-1,1-1 1,0 0-1,1 1 1,0-2-1,1 1 1,1-1-1,0 0 0,14 15 1,-9-12-6690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1:10.343"/>
    </inkml:context>
    <inkml:brush xml:id="br0">
      <inkml:brushProperty name="width" value="0.035" units="cm"/>
      <inkml:brushProperty name="height" value="0.035" units="cm"/>
    </inkml:brush>
  </inkml:definitions>
  <inkml:trace contextRef="#ctx0" brushRef="#br0">385 338 24575,'-49'-5'0,"43"4"0,1-1 0,-1 2 0,0-1 0,0 0 0,0 1 0,0 0 0,0 1 0,0 0 0,0-1 0,0 2 0,0-1 0,0 1 0,1 0 0,-6 2 0,-23 13 0,-54 39 0,78-48 0,0 0 0,1 0 0,0 1 0,0 0 0,1 0 0,0 1 0,1 1 0,0-1 0,-7 14 0,9-14 0,1 0 0,-1 0 0,1 1 0,1 0 0,0 0 0,1 0 0,-2 18 0,4-25 0,0 1 0,1 0 0,-1 0 0,1 0 0,0-1 0,1 1 0,-1 0 0,1-1 0,0 1 0,0-1 0,0 0 0,1 1 0,-1-1 0,1 0 0,0-1 0,0 1 0,1 0 0,-1-1 0,1 0 0,4 4 0,3 1 0,-1-1 0,1 0 0,0-1 0,1 0 0,0 0 0,0-1 0,0-1 0,0 0 0,18 3 0,-6-3 0,1-2 0,-1-1 0,1 0 0,26-4 0,-39 1 0,-1-1 0,0 0 0,0-1 0,0 0 0,0 0 0,-1-1 0,0 0 0,0-1 0,0 0 0,-1-1 0,1 0 0,11-12 0,1-3 0,-1 0 0,0-2 0,25-37 0,-34 42 0,-2 0 0,0 0 0,-1-1 0,-1 0 0,-1 0 0,-1-1 0,-1 0 0,0 0 0,2-33 0,-4-10 0,-10-123 0,7 183 0,0-1 0,0 1 0,-1 0 0,1-1 0,-1 1 0,0 0 0,-1 0 0,1 0 0,-1 0 0,1 0 0,-1 0 0,0 0 0,-1 0 0,1 1 0,-1-1 0,-3-3 0,2 4 0,0 1 0,0 0 0,-1 0 0,1 0 0,0 0 0,-1 1 0,1 0 0,-1 0 0,0 0 0,1 0 0,-1 1 0,0-1 0,1 1 0,-9 1 0,0-1 0,0 0 0,1 1 0,-1 0 0,0 1 0,0 1 0,1 0 0,0 0 0,-1 1 0,1 1 0,1 0 0,-1 1 0,1 0 0,0 0 0,-13 11 0,17-12-109,-51 46-1147,47-37-5570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1:10.675"/>
    </inkml:context>
    <inkml:brush xml:id="br0">
      <inkml:brushProperty name="width" value="0.035" units="cm"/>
      <inkml:brushProperty name="height" value="0.035" units="cm"/>
    </inkml:brush>
  </inkml:definitions>
  <inkml:trace contextRef="#ctx0" brushRef="#br0">1 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31.786"/>
    </inkml:context>
    <inkml:brush xml:id="br0">
      <inkml:brushProperty name="width" value="0.035" units="cm"/>
      <inkml:brushProperty name="height" value="0.035" units="cm"/>
      <inkml:brushProperty name="color" value="#E71224"/>
    </inkml:brush>
  </inkml:definitions>
  <inkml:trace contextRef="#ctx0" brushRef="#br0">0 0 24005,'0'5864'0,"12813"-5864"0,-12813-5864 0,-12813 5864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36.016"/>
    </inkml:context>
    <inkml:brush xml:id="br0">
      <inkml:brushProperty name="width" value="0.035" units="cm"/>
      <inkml:brushProperty name="height" value="0.035" units="cm"/>
      <inkml:brushProperty name="color" value="#E71224"/>
    </inkml:brush>
  </inkml:definitions>
  <inkml:trace contextRef="#ctx0" brushRef="#br0">0 42 24575,'33'1'0,"-1"2"0,0 2 0,62 17 0,-8-2 0,-17-11 0,1-3 0,-1-3 0,86-7 0,-17 1 0,5923 3-643,-5585-11 962,5-1 5,-7 14-324,524-3 0,-531-20 0,81 0 0,-422 22 0,326-13 0,117 2 0,-343 12 0,-28-12 0,8-1 0,369 12-1365,-548-1-5461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38.835"/>
    </inkml:context>
    <inkml:brush xml:id="br0">
      <inkml:brushProperty name="width" value="0.035" units="cm"/>
      <inkml:brushProperty name="height" value="0.035" units="cm"/>
      <inkml:brushProperty name="color" value="#E71224"/>
    </inkml:brush>
  </inkml:definitions>
  <inkml:trace contextRef="#ctx0" brushRef="#br0">0 0 24575,'2'1'0,"-1"-1"0,0 1 0,1-1 0,-1 1 0,0 0 0,0 0 0,1-1 0,-1 1 0,0 0 0,0 0 0,0 0 0,0 1 0,0-1 0,0 0 0,-1 0 0,1 0 0,0 1 0,-1-1 0,2 3 0,13 32 0,-12-29 0,18 62 0,-2 1 0,-3 0 0,12 138 0,1 8 0,-13-100 0,0 214 0,-14-263 0,16 164 0,-4-91 0,1 33 0,19 388 0,-31-452 0,4 0 0,38 190 0,-30-233 0,-3-1 0,-2 2 0,1 108 0,-12-107 0,3 1 0,2 0 0,18 82 0,-7-42 0,-4 1 0,-5 195 0,-4-62 0,1-198 0,2 0 0,2-1 0,2 1 0,19 56 0,53 227 0,-59-225 0,-15-60 0,-3 0 0,-1 1 0,-6 81 0,0-24 0,3 423-1365,0-507-5461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1.379"/>
    </inkml:context>
    <inkml:brush xml:id="br0">
      <inkml:brushProperty name="width" value="0.035" units="cm"/>
      <inkml:brushProperty name="height" value="0.035" units="cm"/>
      <inkml:brushProperty name="color" value="#E71224"/>
    </inkml:brush>
  </inkml:definitions>
  <inkml:trace contextRef="#ctx0" brushRef="#br0">332 61 24575,'-8'-1'0,"0"0"0,0 0 0,0-1 0,0-1 0,0 1 0,0-1 0,1-1 0,-1 1 0,-6-6 0,4 3 0,0 1 0,-1 1 0,1-1 0,-15-3 0,21 7 0,0 0 0,-1 0 0,1 1 0,-1-1 0,1 1 0,-1 0 0,1 0 0,0 1 0,-1-1 0,1 1 0,-1 0 0,1 0 0,0 0 0,0 1 0,0-1 0,-1 1 0,-6 5 0,4-1 0,0 1 0,0 0 0,0 0 0,1 1 0,0-1 0,1 2 0,-6 9 0,5-7 0,1-1 0,0 1 0,0 1 0,1-1 0,1 1 0,0-1 0,0 1 0,0 15 0,1 0 0,1 0 0,6 44 0,-5-68 0,0 0 0,1 0 0,0 0 0,0-1 0,0 1 0,0 0 0,0 0 0,0-1 0,1 1 0,-1-1 0,1 1 0,-1-1 0,1 0 0,0 0 0,0 0 0,0 0 0,3 2 0,0 0 0,1-1 0,-1 1 0,1-1 0,0-1 0,0 1 0,0-1 0,9 2 0,4 0 0,-1-1 0,1-1 0,-1-1 0,31-1 0,-30-4 0,0-1 0,0 0 0,-1-1 0,1-1 0,-1-1 0,-1-1 0,28-17 0,-35 20 0,0 0 0,0-1 0,0 0 0,-1 0 0,0-1 0,-1-1 0,0 1 0,0-1 0,8-14 0,-13 19 0,-1 0 0,0 0 0,-1 0 0,1 0 0,-1 0 0,1-1 0,-1 1 0,-1 0 0,1-1 0,-1 1 0,1-1 0,-1 1 0,-1-1 0,1 1 0,0 0 0,-1-1 0,0 1 0,0-1 0,-1 1 0,1 0 0,-1 0 0,0 0 0,0 0 0,0 0 0,0 0 0,-1 1 0,-4-6 0,4 5-91,-1-1 0,0 2 0,0-1 0,0 0 0,-1 1 0,1-1 0,-1 1 0,1 1 0,-1-1 0,0 1 0,0-1 0,-1 1 0,1 1 0,-6-2 0,-7 0-6735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5.348"/>
    </inkml:context>
    <inkml:brush xml:id="br0">
      <inkml:brushProperty name="width" value="0.035" units="cm"/>
      <inkml:brushProperty name="height" value="0.035" units="cm"/>
      <inkml:brushProperty name="color" value="#E71224"/>
    </inkml:brush>
  </inkml:definitions>
  <inkml:trace contextRef="#ctx0" brushRef="#br0">0 1 24575,'1'0'0,"0"0"0,0 1 0,0-1 0,0 1 0,0-1 0,0 1 0,0 0 0,0-1 0,-1 1 0,1 0 0,0 0 0,-1 0 0,1-1 0,0 1 0,-1 0 0,1 0 0,-1 0 0,1 0 0,-1 0 0,1 0 0,-1 0 0,0 0 0,0 0 0,1 0 0,-1 1 0,0-1 0,0 2 0,3 37 0,-3-34 0,-1 85 0,0-54 0,5 60 0,-2-88-29,1 0-1,0 0 1,1 0 0,0 0-1,1-1 1,0 0-1,0 1 1,0-2 0,1 1-1,0-1 1,11 10-1,0 2-982,-6-6-5814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0.135"/>
    </inkml:context>
    <inkml:brush xml:id="br0">
      <inkml:brushProperty name="width" value="0.035" units="cm"/>
      <inkml:brushProperty name="height" value="0.035" units="cm"/>
      <inkml:brushProperty name="color" value="#66CC00"/>
    </inkml:brush>
  </inkml:definitions>
  <inkml:trace contextRef="#ctx0" brushRef="#br0">22 1 24575,'-17'42'0,"15"-34"0,1 1 0,0 0 0,1-1 0,0 1 0,0 0 0,1 0 0,0-1 0,0 1 0,4 11 0,-2-15 0,-1-1 0,0 1 0,1-1 0,0 1 0,0-1 0,0 0 0,1 0 0,-1 0 0,1 0 0,0-1 0,0 0 0,1 1 0,-1-1 0,0-1 0,1 1 0,9 3 0,-6-2 0,0-1 0,0 0 0,0 0 0,0-1 0,1 0 0,-1-1 0,1 0 0,-1 0 0,1-1 0,11 0 0,-17-1 0,0 1 0,0-1 0,0 0 0,0 0 0,0 0 0,0 0 0,0 0 0,0-1 0,0 1 0,-1-1 0,1 0 0,-1 0 0,1 0 0,-1 0 0,1 0 0,-1-1 0,0 1 0,0-1 0,0 1 0,-1-1 0,1 0 0,-1 1 0,1-1 0,-1 0 0,0 0 0,0 0 0,0 0 0,-1-1 0,1 1 0,0-3 0,0-4-170,0-1-1,-1 1 0,0 0 1,0-1-1,-1 1 0,-1 0 1,-3-14-1,0 5-6655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6.471"/>
    </inkml:context>
    <inkml:brush xml:id="br0">
      <inkml:brushProperty name="width" value="0.035" units="cm"/>
      <inkml:brushProperty name="height" value="0.035" units="cm"/>
      <inkml:brushProperty name="color" value="#E71224"/>
    </inkml:brush>
  </inkml:definitions>
  <inkml:trace contextRef="#ctx0" brushRef="#br0">1 8 24575,'0'4'0,"0"4"0,0 5 0,0 3 0,0 6 0,0 3 0,3 0 0,6-3 0,7-7 0,1-8 0,-2-9 0,-3-12 0,-5-6 0,-3-3 0,-1-2 0,-3-3 0,0-1 0,-1 5-8191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7.019"/>
    </inkml:context>
    <inkml:brush xml:id="br0">
      <inkml:brushProperty name="width" value="0.035" units="cm"/>
      <inkml:brushProperty name="height" value="0.035" units="cm"/>
      <inkml:brushProperty name="color" value="#E71224"/>
    </inkml:brush>
  </inkml:definitions>
  <inkml:trace contextRef="#ctx0" brushRef="#br0">52 1 24575,'3'3'0,"2"5"0,-1 5 0,0 3 0,-2 2 0,-4 2 0,-5 2 0,-5-1 0,-1 1 0,-1-1 0,2 0 0,2-4-8191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8.003"/>
    </inkml:context>
    <inkml:brush xml:id="br0">
      <inkml:brushProperty name="width" value="0.035" units="cm"/>
      <inkml:brushProperty name="height" value="0.035" units="cm"/>
      <inkml:brushProperty name="color" value="#E71224"/>
    </inkml:brush>
  </inkml:definitions>
  <inkml:trace contextRef="#ctx0" brushRef="#br0">4 0 24575,'-1'48'0,"-1"-24"0,2 0 0,0 0 0,2 0 0,9 47 0,-10-66 0,1 0 0,-1 0 0,1 0 0,1 0 0,-1 0 0,1 0 0,-1-1 0,1 1 0,1-1 0,-1 1 0,1-1 0,-1 0 0,1-1 0,0 1 0,1-1 0,-1 0 0,1 1 0,-1-2 0,1 1 0,0-1 0,0 0 0,0 0 0,0 0 0,0 0 0,0-1 0,1 0 0,7 1 0,-7-1 0,1-1 0,0 1 0,-1-1 0,1-1 0,0 1 0,0-1 0,-1 0 0,1 0 0,-1-1 0,1 0 0,-1 0 0,0-1 0,1 0 0,-1 0 0,-1 0 0,11-8 0,-11 7 0,-1 0 0,0-1 0,0 0 0,0 0 0,-1 0 0,1 0 0,-1 0 0,0-1 0,-1 1 0,0-1 0,0 0 0,0 0 0,0 0 0,-1 0 0,0 0 0,0 0 0,-1 0 0,0-10 0,0 11 6,-1 1 0,0-1 0,-1 0 0,1 1 0,-1 0 0,0-1 0,0 1 0,0 0 0,-1 0 0,1 0 0,-1 0 0,0 0 0,0 1 0,0-1 0,-1 1 0,1 0 0,-1 0 0,0 0 0,-5-3 0,-3-1-254,1 0 1,-1 0-1,0 2 1,-1-1-1,-20-5 1,16 7-6579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9.076"/>
    </inkml:context>
    <inkml:brush xml:id="br0">
      <inkml:brushProperty name="width" value="0.035" units="cm"/>
      <inkml:brushProperty name="height" value="0.035" units="cm"/>
      <inkml:brushProperty name="color" value="#E71224"/>
    </inkml:brush>
  </inkml:definitions>
  <inkml:trace contextRef="#ctx0" brushRef="#br0">0 1 24575,'297'16'0,"-130"-11"-1020,-159-5 675,16-1-6481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9.699"/>
    </inkml:context>
    <inkml:brush xml:id="br0">
      <inkml:brushProperty name="width" value="0.035" units="cm"/>
      <inkml:brushProperty name="height" value="0.035" units="cm"/>
      <inkml:brushProperty name="color" value="#E71224"/>
    </inkml:brush>
  </inkml:definitions>
  <inkml:trace contextRef="#ctx0" brushRef="#br0">0 1 24575,'2'0'0,"-1"0"0,1 1 0,-1-1 0,1 1 0,-1-1 0,0 1 0,1 0 0,-1 0 0,0 0 0,0-1 0,0 1 0,1 0 0,-1 1 0,0-1 0,0 0 0,0 0 0,-1 0 0,1 1 0,0-1 0,0 0 0,0 3 0,16 38 0,-14-32 0,45 153 0,15 37 0,-52-169 18,-2 0 0,8 48-1,-3-13-1435,-9-45-5408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51.458"/>
    </inkml:context>
    <inkml:brush xml:id="br0">
      <inkml:brushProperty name="width" value="0.035" units="cm"/>
      <inkml:brushProperty name="height" value="0.035" units="cm"/>
      <inkml:brushProperty name="color" value="#E71224"/>
    </inkml:brush>
  </inkml:definitions>
  <inkml:trace contextRef="#ctx0" brushRef="#br0">0 0 24575,'4'0'0,"0"4"0,1 4 0,2 8 0,0 4 0,-1 3 0,-2 1 0,-1 3 0,2 1 0,1-2 0,-1-1 0,2-1 0,0-2 0,-2 0 0,3-1 0,-1-1 0,3 0 0,-2-3-8191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06.761"/>
    </inkml:context>
    <inkml:brush xml:id="br0">
      <inkml:brushProperty name="width" value="0.05" units="cm"/>
      <inkml:brushProperty name="height" value="0.05" units="cm"/>
      <inkml:brushProperty name="color" value="#E71224"/>
    </inkml:brush>
  </inkml:definitions>
  <inkml:trace contextRef="#ctx0" brushRef="#br0">0 7 24575,'2'-1'0,"-1"0"0,0 1 0,0-1 0,0 0 0,0 1 0,1-1 0,-1 1 0,0-1 0,1 1 0,-1 0 0,0 0 0,1 0 0,-1-1 0,0 1 0,1 1 0,-1-1 0,0 0 0,1 0 0,-1 0 0,0 1 0,1-1 0,-1 0 0,0 1 0,1-1 0,-1 1 0,0 0 0,0-1 0,0 1 0,0 0 0,0 0 0,0 0 0,0 0 0,0 0 0,0 0 0,1 1 0,33 40 0,-13-1 0,-1 0 0,-2 2 0,-2 0 0,-2 1 0,15 73 0,11 31 0,-33-120 0,-2 1 0,4 32 0,-6-30 0,12 47 0,66 194-1365,-74-247-5461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07.743"/>
    </inkml:context>
    <inkml:brush xml:id="br0">
      <inkml:brushProperty name="width" value="0.05" units="cm"/>
      <inkml:brushProperty name="height" value="0.05" units="cm"/>
      <inkml:brushProperty name="color" value="#E71224"/>
    </inkml:brush>
  </inkml:definitions>
  <inkml:trace contextRef="#ctx0" brushRef="#br0">1 4 24575,'298'11'0,"-149"-2"0,152-12 0,-208-9-1365,-60 3-5461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08.225"/>
    </inkml:context>
    <inkml:brush xml:id="br0">
      <inkml:brushProperty name="width" value="0.05" units="cm"/>
      <inkml:brushProperty name="height" value="0.05" units="cm"/>
      <inkml:brushProperty name="color" value="#E71224"/>
    </inkml:brush>
  </inkml:definitions>
  <inkml:trace contextRef="#ctx0" brushRef="#br0">1 1 24575,'2'0'0,"0"1"0,-1-1 0,1 1 0,0-1 0,0 1 0,0 0 0,0 0 0,-1 0 0,1 0 0,0 0 0,-1 0 0,1 0 0,-1 1 0,1-1 0,-1 0 0,0 1 0,1-1 0,-1 1 0,0 0 0,1 2 0,21 42 0,-17-33 0,29 80 0,-3 1 0,33 171 0,-43-164 0,-3-14 0,1 6 0,51 146 0,-45-190-1365,-13-30-5461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7.190"/>
    </inkml:context>
    <inkml:brush xml:id="br0">
      <inkml:brushProperty name="width" value="0.05" units="cm"/>
      <inkml:brushProperty name="height" value="0.05" units="cm"/>
      <inkml:brushProperty name="color" value="#E71224"/>
    </inkml:brush>
  </inkml:definitions>
  <inkml:trace contextRef="#ctx0" brushRef="#br0">0 1 24575,'0'3'0,"0"9"0,4 5 0,4 3 0,8 2 0,5-3 0,2-4 0,4-6 0,-2-6 0,-6-9 0,-9-2 0,-10-7 0,-9-2 0,-5 4 0,-1-1 0,-2 2 0,-1 1 0,3 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0.656"/>
    </inkml:context>
    <inkml:brush xml:id="br0">
      <inkml:brushProperty name="width" value="0.035" units="cm"/>
      <inkml:brushProperty name="height" value="0.035" units="cm"/>
      <inkml:brushProperty name="color" value="#66CC00"/>
    </inkml:brush>
  </inkml:definitions>
  <inkml:trace contextRef="#ctx0" brushRef="#br0">10 0 24575,'56'59'0,"44"40"0,-78-79 0,0 0 0,-1 2 0,-2 0 0,0 1 0,-1 1 0,16 30 0,-27-41 0,-1-1 0,0 1 0,-1 1 0,0-1 0,-1 1 0,-1-1 0,0 1 0,-1 0 0,0 0 0,-2 0 0,1 1 0,-2-1 0,1 0 0,-2 0 0,-3 16 0,2-23 0,0-1 0,0 1 0,0 0 0,-1-1 0,0 0 0,0 0 0,0 0 0,-1 0 0,0-1 0,0 0 0,-1 0 0,-9 7 0,-11 7 0,-41 23 0,61-39 0,-16 11-119,6-4 203,0-1 0,-29 12 1,40-19-179,1-1 0,-1 1 1,0-1-1,1 0 0,-1 0 1,0-1-1,1 0 0,-1 1 1,0-2-1,0 1 0,1 0 1,-1-1-1,0 0 0,1 0 1,-8-3-1,-1-2-6732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7.625"/>
    </inkml:context>
    <inkml:brush xml:id="br0">
      <inkml:brushProperty name="width" value="0.05" units="cm"/>
      <inkml:brushProperty name="height" value="0.05" units="cm"/>
      <inkml:brushProperty name="color" value="#E71224"/>
    </inkml:brush>
  </inkml:definitions>
  <inkml:trace contextRef="#ctx0" brushRef="#br0">356 0 24575,'117'204'0,"-86"-141"0,71 157 0,-86-168 0,16 88 0,-29-128 0,-2 0 0,1 1 0,-2 0 0,1-1 0,-2 1 0,0-1 0,0 1 0,-1-1 0,-1 1 0,-5 15 0,1-11 0,-1 1 0,0-1 0,-2 0 0,0-1 0,-1 0 0,-14 16 0,-5 1 0,-2-2 0,-1-2 0,-1 0 0,-1-3 0,-1-1 0,-2-1 0,-51 23 0,75-42-105,0 0 0,0-1 0,-1-1 0,1 0 0,-1-1 0,0 0 0,1-1 0,-1-1 0,0 0 0,0-2 0,1 1 0,-22-6 0,8 1-6721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6.049"/>
    </inkml:context>
    <inkml:brush xml:id="br0">
      <inkml:brushProperty name="width" value="0.05" units="cm"/>
      <inkml:brushProperty name="height" value="0.05" units="cm"/>
      <inkml:brushProperty name="color" value="#E71224"/>
    </inkml:brush>
  </inkml:definitions>
  <inkml:trace contextRef="#ctx0" brushRef="#br0">471 3 24575,'-44'-1'0,"8"0"0,0 1 0,0 2 0,-1 1 0,-48 12 0,75-13 0,1 1 0,-1 1 0,1 0 0,-1 0 0,1 1 0,0 0 0,1 0 0,-1 1 0,1 0 0,0 0 0,1 1 0,0 0 0,0 1 0,0 0 0,1 0 0,0 0 0,0 1 0,1-1 0,0 1 0,-5 15 0,4-8 0,0 0 0,1 0 0,1 1 0,0-1 0,2 1 0,-2 33 0,4-39 0,1 0 0,1 1 0,0-1 0,0 0 0,1-1 0,1 1 0,0 0 0,0-1 0,1 0 0,0 0 0,10 14 0,19 22 0,1-1 0,3-2 0,1-2 0,2-2 0,2-1 0,88 59 0,-116-87 0,65 36 0,-75-43 0,0-1 0,-1 0 0,1 0 0,0 0 0,0-1 0,1 0 0,-1 0 0,0 0 0,0-1 0,1 1 0,-1-1 0,0-1 0,0 1 0,7-2 0,-9 1 0,0-1 0,1 0 0,-1 1 0,0-1 0,0-1 0,-1 1 0,1 0 0,0-1 0,-1 0 0,1 1 0,-1-1 0,3-5 0,24-44 0,-17 29 0,4-7 0,-2-1 0,-1 0 0,-1-1 0,-2 0 0,-1-1 0,-2 0 0,6-60 0,-7 48 0,-4 34 0,-1 1 0,0-1 0,0 0 0,-1-1 0,-2-14 0,1 22 0,0-1 0,-1 1 0,1-1 0,-1 1 0,0 0 0,0-1 0,-1 1 0,1 0 0,-1 0 0,0 1 0,0-1 0,0 1 0,-1-1 0,1 1 0,-1 0 0,-5-4 0,-9-4-11,1 1 0,-2 1 0,-27-11-1,9 5-1308,15 5-5506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6.627"/>
    </inkml:context>
    <inkml:brush xml:id="br0">
      <inkml:brushProperty name="width" value="0.05" units="cm"/>
      <inkml:brushProperty name="height" value="0.05" units="cm"/>
      <inkml:brushProperty name="color" value="#E71224"/>
    </inkml:brush>
  </inkml:definitions>
  <inkml:trace contextRef="#ctx0" brushRef="#br0">0 1 24575,'1'0'0,"0"1"0,0-1 0,0 1 0,0-1 0,0 1 0,0 0 0,0 0 0,0-1 0,0 1 0,-1 0 0,1 0 0,0 0 0,-1 0 0,1 0 0,0-1 0,-1 1 0,1 1 0,-1-1 0,0 0 0,1 0 0,-1 0 0,0 0 0,0 0 0,1 0 0,-1 0 0,0 0 0,0 2 0,3 37 0,-3-34 0,-1 94 0,-1-73 0,1 0 0,1 0 0,1-1 0,7 33 0,-8-57-42,0 0-1,0-1 0,1 1 1,-1 0-1,1 0 0,-1 0 1,1-1-1,0 1 0,0 0 1,-1-1-1,1 1 0,0-1 1,1 1-1,-1-1 0,0 1 1,0-1-1,0 0 0,1 1 1,-1-1-1,1 0 0,-1 0 1,1 0-1,0 0 0,-1 0 1,1-1-1,0 1 0,-1 0 1,1-1-1,0 1 0,0-1 1,2 1-1,16-4-6783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8.437"/>
    </inkml:context>
    <inkml:brush xml:id="br0">
      <inkml:brushProperty name="width" value="0.05" units="cm"/>
      <inkml:brushProperty name="height" value="0.05" units="cm"/>
      <inkml:brushProperty name="color" value="#E71224"/>
    </inkml:brush>
  </inkml:definitions>
  <inkml:trace contextRef="#ctx0" brushRef="#br0">26 1 24575,'-1'0'0,"0"1"0,0-1 0,0 1 0,0 0 0,1-1 0,-1 1 0,0 0 0,0-1 0,1 1 0,-1 0 0,0 0 0,1 0 0,-1 0 0,1 0 0,-1 0 0,1 0 0,0 0 0,-1 0 0,1 0 0,0 0 0,0 0 0,-1 0 0,1 2 0,-4 29 0,3-29 0,-2 31 0,1-1 0,1 1 0,1 0 0,3 0 0,0-1 0,2 1 0,2-1 0,1 0 0,1-1 0,2 0 0,19 39 0,-6-22 0,2-2 0,2-1 0,3 0 0,1-3 0,2 0 0,2-3 0,2-1 0,1-1 0,2-2 0,1-3 0,48 30 0,-22-19-1365,-51-33-5461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26.737"/>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0.388"/>
    </inkml:context>
    <inkml:brush xml:id="br0">
      <inkml:brushProperty name="width" value="0.035" units="cm"/>
      <inkml:brushProperty name="height" value="0.035" units="cm"/>
      <inkml:brushProperty name="color" value="#66CC00"/>
    </inkml:brush>
  </inkml:definitions>
  <inkml:trace contextRef="#ctx0" brushRef="#br0">575 312 24575,'-24'-2'0,"1"-1"0,0 0 0,-34-11 0,42 9 0,-1 1 0,1 0 0,-1 1 0,0 1 0,0 0 0,0 1 0,0 1 0,0 1 0,-23 3 0,32-1 0,1 0 0,0 0 0,-1 0 0,2 1 0,-1 0 0,0 1 0,1-1 0,0 1 0,0 0 0,0 0 0,0 0 0,1 1 0,0 0 0,0 0 0,1 0 0,0 0 0,0 0 0,0 1 0,0 0 0,-1 9 0,-3 6 0,2 0 0,0 0 0,2 1 0,0 0 0,1 23 0,1-39 0,1-1 0,0 1 0,1 0 0,-1-1 0,1 1 0,1-1 0,-1 0 0,5 11 0,-5-14 0,1-1 0,-1 0 0,1 0 0,0 0 0,0 0 0,0-1 0,0 1 0,1 0 0,-1-1 0,0 1 0,1-1 0,-1 0 0,0 0 0,1 0 0,0 0 0,-1 0 0,1-1 0,-1 1 0,1-1 0,0 0 0,0 0 0,-1 1 0,5-2 0,215-4 0,-214 4 0,-1-1 0,1 0 0,-1 0 0,0 0 0,0-1 0,0 0 0,0 0 0,0 0 0,-1-1 0,0-1 0,1 1 0,-1-1 0,-1 0 0,1 0 0,6-8 0,-4 3 0,0 0 0,-1-1 0,0 1 0,0-1 0,-2 0 0,1-1 0,-1 0 0,5-19 0,-9 22 0,0 1 0,0 0 0,0-1 0,-1 1 0,-1-1 0,1 1 0,-1-1 0,-1 1 0,0-1 0,0 1 0,-5-12 0,1 5 0,0 1 0,-2-1 0,1 1 0,-2 1 0,-12-16 0,16 24 0,0 0 0,0 1 0,0 0 0,-1 1 0,0-1 0,0 1 0,0 0 0,0 0 0,0 1 0,-1 0 0,1 0 0,-1 0 0,1 1 0,-1 0 0,1 0 0,-1 1 0,0 0 0,-9 1 0,-17 1 0,-1 1 0,-41 10 0,66-11 0,5-1 0,0 0 0,0 0 0,1 1 0,-1-1 0,0 1 0,1 0 0,0 0 0,-1 0 0,1 0 0,0 1 0,0-1 0,0 1 0,0 0 0,1 0 0,-1 0 0,-3 5 0,2-1 0,1 0 0,-1 0 0,1 1 0,0-1 0,1 1 0,0-1 0,0 1 0,-1 10 0,2-9 0,0 1 0,1 0 0,0 0 0,0-1 0,1 1 0,0 0 0,1 0 0,0-1 0,1 1 0,-1-1 0,2 0 0,0 0 0,0 0 0,7 12 0,1-8 0,0-1 0,0 0 0,1 0 0,0-1 0,19 11 0,78 42 0,-94-56 0,1 2 0,1-2 0,1 0 0,-1-1 0,1-1 0,1-1 0,-1 0 0,1-2 0,0 0 0,0-1 0,26-1 0,-35-1 0,0-1 0,-1-1 0,1 1 0,-1-2 0,1 1 0,-1-2 0,0 1 0,0-1 0,0-1 0,0 0 0,-1 0 0,0-1 0,0 0 0,0 0 0,-1-1 0,0-1 0,0 1 0,-1-1 0,0 0 0,9-15 0,6-10 0,-2-2 0,22-53 0,-35 70 0,-1-1 0,-1 1 0,-1-1 0,0 0 0,-1 0 0,-2 0 0,0-25 0,-1 33 0,0-1 0,-1 1 0,-1-1 0,0 1 0,-1 0 0,0 0 0,0 0 0,-1 0 0,-1 0 0,0 1 0,0 0 0,-1 0 0,0 0 0,-1 0 0,0 1 0,-1 1 0,-10-11 0,14 14 0,-1-1 0,-1 1 0,1 0 0,-1 0 0,0 1 0,0 0 0,-1 0 0,1 0 0,-1 1 0,0 0 0,1 0 0,-2 0 0,1 1 0,0 0 0,0 1 0,-1 0 0,1 0 0,0 0 0,-1 1 0,-8 1 0,1-2 0,0 0 0,0 2 0,1 0 0,-1 0 0,0 1 0,1 1 0,-1 1 0,1 0 0,0 0 0,0 2 0,-13 6 0,-248 167 0,250-161 0,1 1 0,1 1 0,1 1 0,1 1 0,-32 43 0,41-48 0,0 2 0,2-1 0,0 1 0,1 1 0,1 0 0,0 0 0,2 1 0,-8 41 0,2 15 0,2-14 0,-5 109 0,15-152 0,0 0 0,2-1 0,0 1 0,2 0 0,0-1 0,1 0 0,1 0 0,1 0 0,16 32 0,-19-44 0,1 0 0,1 0 0,-1-1 0,1 1 0,0-1 0,0 0 0,1-1 0,0 1 0,0-1 0,0-1 0,0 1 0,1-1 0,0-1 0,0 0 0,0 0 0,0 0 0,0-1 0,1 0 0,-1 0 0,15 0 0,-6-1 0,1-1 0,-1 0 0,1-1 0,-1-1 0,0-1 0,0 0 0,0-2 0,0 0 0,20-9 0,47-26 0,-1-4 0,-3-3 0,122-95 0,-161 109 0,-2-1 0,-1-2 0,-1-2 0,56-76 0,-78 93 0,-2 0 0,0-1 0,-1 0 0,-2-1 0,0-1 0,-1 1 0,-2-1 0,0-1 0,-2 1 0,-1-1 0,0 0 0,-1-27 0,-3 4 0,2 15 0,-3-1 0,-1 1 0,-7-44 0,8 74 0,1 1 0,-1-1 0,1 1 0,-1-1 0,0 1 0,0 0 0,0-1 0,-1 1 0,1 0 0,0 0 0,-1 0 0,1 0 0,-1 0 0,0 0 0,0 0 0,1 0 0,-1 1 0,0-1 0,-1 1 0,1-1 0,0 1 0,0 0 0,-1 0 0,1 0 0,0 0 0,-1 0 0,1 1 0,-1-1 0,1 1 0,-1-1 0,0 1 0,1 0 0,-1 0 0,1 0 0,-1 0 0,1 1 0,-1-1 0,1 1 0,-1 0 0,1-1 0,-1 1 0,-2 1 0,-8 4 0,0 0 0,0 0 0,0 1 0,1 0 0,0 1 0,-12 11 0,2-1 0,1 1 0,1 1 0,1 0 0,1 2 0,1 0 0,1 1 0,-14 25 0,20-27 0,0-1 0,2 1 0,0 1 0,2-1 0,0 1 0,2 1 0,0-1 0,1 0 0,1 27 0,1-28 0,2 0 0,0 0 0,7 36 0,-7-51 0,1-1 0,-1 0 0,1 0 0,0 0 0,0 0 0,0 0 0,1 0 0,0-1 0,0 1 0,0-1 0,1 1 0,-1-1 0,1-1 0,0 1 0,0 0 0,0-1 0,1 0 0,-1 0 0,10 5 0,-11-7 0,0 0 0,1-1 0,-1 1 0,0-1 0,0 1 0,0-1 0,1 0 0,-1 0 0,0-1 0,0 1 0,0 0 0,1-1 0,-1 0 0,0 0 0,0 0 0,0 0 0,0-1 0,0 1 0,-1-1 0,1 1 0,0-1 0,-1 0 0,1 0 0,2-3 0,8-7 0,-1-1 0,0 0 0,11-18 0,-14 20 0,6-8 0,0 0 0,-2-1 0,0-1 0,-2 1 0,0-2 0,-1 0 0,-2 0 0,0-1 0,-1 0 0,-1 0 0,-1 0 0,-2-1 0,0 0 0,-1 0 0,-3-40 0,1 61 0,-1 0 0,1-1 0,-1 1 0,1 0 0,-1 0 0,0 0 0,-1 0 0,1 0 0,0 0 0,-1 0 0,1 0 0,-1 1 0,0-1 0,0 1 0,0-1 0,-1 1 0,1-1 0,-5-2 0,3 2 0,0 1 0,-1 0 0,1 0 0,-1 1 0,1-1 0,-1 1 0,0 0 0,1 0 0,-1 1 0,0-1 0,-7 1 0,-6 2 0,-1 0 0,0 1 0,1 1 0,0 0 0,-26 11 0,8-1 0,1 2 0,0 1 0,1 2 0,1 1 0,-38 31 0,49-33 0,0 2 0,1 0 0,1 1 0,1 0 0,1 2 0,1 0 0,-25 45 0,36-51 0,0 0 0,1 1 0,1-1 0,0 1 0,2 0 0,0 0 0,1 0 0,0 0 0,2 0 0,4 33 0,-5-49 0,0-1 0,0 1 0,0-1 0,1 1 0,-1 0 0,0-1 0,1 1 0,-1-1 0,0 1 0,1-1 0,0 0 0,-1 1 0,1-1 0,0 1 0,0-1 0,0 0 0,0 0 0,0 0 0,0 1 0,0-1 0,0 0 0,0 0 0,0 0 0,1-1 0,1 2 0,-1-2 0,0 1 0,0-1 0,0 0 0,0 0 0,-1-1 0,1 1 0,0 0 0,0-1 0,0 1 0,0-1 0,0 1 0,0-1 0,0 0 0,-1 0 0,1 0 0,3-2 0,5-5 0,1-1 0,-1 1 0,0-2 0,14-16 0,-3 0-455,-1-1 0,22-41 0,-29 42-6371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4.027"/>
    </inkml:context>
    <inkml:brush xml:id="br0">
      <inkml:brushProperty name="width" value="0.035" units="cm"/>
      <inkml:brushProperty name="height" value="0.035" units="cm"/>
      <inkml:brushProperty name="color" value="#66CC00"/>
    </inkml:brush>
  </inkml:definitions>
  <inkml:trace contextRef="#ctx0" brushRef="#br0">805 0 24575,'1'376'0,"-3"393"0,-4-652 0,-33 184 0,-49 110 0,39-201 0,-25 246 0,44 248 0,27-587 0,-3-39 0,-4 1 0,-3-1 0,-31 102 0,8-35 0,15-65 0,13-54 0,1 0 0,1 1 0,1-1 0,1 1 0,0 45 0,4-90 0,-2-1 0,0 0 0,-1 0 0,-1 1 0,-1-1 0,0 1 0,-15-32 0,-8-25 0,24 61 0,0 0 0,-1 0 0,-1 1 0,0-1 0,-9-13 0,-31-40 0,-89-98 0,134 163 0,-1 0 0,0 0 0,1 1 0,-1-1 0,0 0 0,0 1 0,0-1 0,0 1 0,0 0 0,0 0 0,-1 0 0,1 0 0,0 0 0,0 0 0,-5 0 0,6 1 0,-1 1 0,1-1 0,0 1 0,0-1 0,0 1 0,0 0 0,0 0 0,0-1 0,0 1 0,0 0 0,0 0 0,0 0 0,0 0 0,0 0 0,1 0 0,-1 0 0,0 1 0,1-1 0,-1 0 0,1 0 0,-1 0 0,1 1 0,0-1 0,-1 0 0,1 1 0,0-1 0,0 0 0,0 0 0,0 3 0,-2 25 0,1 0 0,1 0 0,1-1 0,2 1 0,1 0 0,1-1 0,1 0 0,2 0 0,20 49 0,14 18 0,74 121 0,-96-181 0,-17-29 0,0 1 0,1-1 0,0 0 0,0 0 0,0 0 0,0-1 0,1 0 0,0 1 0,0-2 0,1 1 0,-1 0 0,1-1 0,0 0 0,0-1 0,0 1 0,1-1 0,-1 0 0,1-1 0,0 1 0,0-2 0,-1 1 0,1-1 0,1 1 0,-1-2 0,11 1 0,-5-1 0,1 0 0,-1 0 0,1-1 0,-1-1 0,1 0 0,12-5 0,-20 5 0,0-1 0,0 0 0,0 0 0,0 0 0,-1-1 0,0 0 0,1 0 0,-1 0 0,-1-1 0,1 0 0,-1 0 0,0 0 0,0 0 0,5-9 0,6-12 0,-2 0 0,0-1 0,-2 0 0,-1-1 0,-1 0 0,10-58 0,-11 21 0,-3-1 0,-4-70 0,-2 127 6,0 0-1,-1 0 1,0 0-1,0 0 0,-1 0 1,0 0-1,-1 1 1,0-1-1,0 1 1,-1 0-1,-8-12 0,-10-9-221,-41-42 0,32 36-782,15 18-5828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6.656"/>
    </inkml:context>
    <inkml:brush xml:id="br0">
      <inkml:brushProperty name="width" value="0.035" units="cm"/>
      <inkml:brushProperty name="height" value="0.035" units="cm"/>
      <inkml:brushProperty name="color" value="#66CC00"/>
    </inkml:brush>
  </inkml:definitions>
  <inkml:trace contextRef="#ctx0" brushRef="#br0">0 0 24575,'1'46'0,"3"-1"0,1 1 0,3-1 0,1 0 0,28 79 0,-21-83 0,37 66 0,-2-7 0,-34-42 99,-15-47-392,1 0 1,0 0-1,0-1 0,7 13 0,4 1-6533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7.423"/>
    </inkml:context>
    <inkml:brush xml:id="br0">
      <inkml:brushProperty name="width" value="0.035" units="cm"/>
      <inkml:brushProperty name="height" value="0.035" units="cm"/>
      <inkml:brushProperty name="color" value="#66CC00"/>
    </inkml:brush>
  </inkml:definitions>
  <inkml:trace contextRef="#ctx0" brushRef="#br0">168 18 24575,'0'-1'0,"0"0"0,-1 0 0,1 0 0,0 0 0,-1 1 0,1-1 0,-1 0 0,1 0 0,-1 0 0,0 0 0,1 1 0,-1-1 0,0 0 0,0 1 0,1-1 0,-1 0 0,0 1 0,0-1 0,0 1 0,0-1 0,0 1 0,0 0 0,0-1 0,0 1 0,0 0 0,0 0 0,0 0 0,0-1 0,0 1 0,0 0 0,0 0 0,0 0 0,0 1 0,0-1 0,0 0 0,-1 1 0,-39 6 0,36-5 0,0-1 0,0 1 0,0 0 0,0 1 0,1-1 0,-1 1 0,1 0 0,-1 0 0,1 0 0,0 0 0,0 1 0,0 0 0,1 0 0,-1 0 0,1 0 0,-5 9 0,5-4 0,-1 0 0,2 0 0,-1 0 0,1 1 0,0-1 0,1 1 0,0-1 0,1 15 0,0-3 0,-2 8 0,2 0 0,1 0 0,2 0 0,0 0 0,9 30 0,-10-52 0,0-1 0,0 1 0,1-1 0,0 0 0,0 0 0,1 0 0,-1 0 0,1 0 0,1-1 0,-1 0 0,1 1 0,0-2 0,0 1 0,0-1 0,0 1 0,1-2 0,0 1 0,0 0 0,0-1 0,0 0 0,1-1 0,-1 1 0,1-1 0,-1-1 0,1 1 0,0-1 0,8 0 0,1 1 0,1-1 0,0 0 0,0-2 0,17-2 0,-28 2 0,0 0 0,0 0 0,0-1 0,0 0 0,-1 0 0,1 0 0,-1-1 0,1 0 0,-1 0 0,0 0 0,0-1 0,0 1 0,-1-1 0,7-8 0,-3 4 0,-2-1 0,1 1 0,-1-2 0,0 1 0,-1-1 0,0 0 0,-1 0 0,0 0 0,4-19 0,-7 23 0,0 0 0,-1 0 0,0 0 0,0 0 0,0 0 0,-1 0 0,0 0 0,0 0 0,0 0 0,-1 0 0,0 1 0,0-1 0,-1 0 0,1 1 0,-1 0 0,0-1 0,-1 1 0,1 0 0,-6-4 0,-15-16-455,-1 1 0,-41-31 0,39 34-6371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8.027"/>
    </inkml:context>
    <inkml:brush xml:id="br0">
      <inkml:brushProperty name="width" value="0.035" units="cm"/>
      <inkml:brushProperty name="height" value="0.035" units="cm"/>
      <inkml:brushProperty name="color" value="#66CC00"/>
    </inkml:brush>
  </inkml:definitions>
  <inkml:trace contextRef="#ctx0" brushRef="#br0">112 1 24575,'0'0'0,"1"0"0,0 1 0,-1-1 0,1 0 0,-1 1 0,1-1 0,-1 1 0,1-1 0,-1 1 0,1-1 0,-1 1 0,1-1 0,-1 1 0,1-1 0,-1 1 0,0-1 0,0 1 0,1 0 0,-1-1 0,0 1 0,0 0 0,1-1 0,-1 1 0,0 0 0,0-1 0,0 1 0,0 0 0,0-1 0,0 1 0,0 0 0,0-1 0,0 1 0,-1 0 0,1-1 0,0 1 0,0 0 0,-1-1 0,1 1 0,0-1 0,-1 1 0,0 0 0,-11 32 0,12-32 0,-13 24 0,-2 1 0,-19 25 0,23-35 0,7-9 0,-1 1 0,1 1 0,1-1 0,-1 0 0,2 1 0,-1 0 0,1-1 0,0 1 0,1 0 0,0 0 0,0 0 0,1 1 0,0-1 0,1 0 0,0 0 0,0 0 0,1 0 0,0-1 0,5 13 0,-3-9 0,1 0 0,0 0 0,1 0 0,1-1 0,0 0 0,0 0 0,1-1 0,0 0 0,1 0 0,0-1 0,1 0 0,19 14 0,-21-19 0,1 0 0,-1 0 0,1-1 0,0 0 0,-1-1 0,1 0 0,0 0 0,1-1 0,-1 0 0,12 0 0,14-2 0,43-5 0,-76 5 0,3 0 0,0 0 0,-1-1 0,1 0 0,0 0 0,-1-1 0,0 1 0,0-1 0,0 0 0,0 0 0,0 0 0,0-1 0,-1 1 0,0-1 0,1 0 0,-1 0 0,-1 0 0,1 0 0,-1 0 0,4-9 0,4-8 0,-1 0 0,11-42 0,-17 53 0,-1 0 0,0 0 0,0 0 0,-1 0 0,0-1 0,-1 1 0,0-1 0,-1 1 0,-2-15 0,2 20 0,-1 0 0,0 0 0,0 0 0,0 0 0,-1 0 0,1 1 0,-1-1 0,0 1 0,-1-1 0,1 1 0,-1 0 0,0 0 0,0 1 0,0-1 0,0 1 0,0 0 0,-1 0 0,0 0 0,-9-3 0,-10-3-1365,0 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1.287"/>
    </inkml:context>
    <inkml:brush xml:id="br0">
      <inkml:brushProperty name="width" value="0.035" units="cm"/>
      <inkml:brushProperty name="height" value="0.035" units="cm"/>
      <inkml:brushProperty name="color" value="#66CC00"/>
    </inkml:brush>
  </inkml:definitions>
  <inkml:trace contextRef="#ctx0" brushRef="#br0">407 1 24575,'-386'0'-1365,"366"0"-5461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8.511"/>
    </inkml:context>
    <inkml:brush xml:id="br0">
      <inkml:brushProperty name="width" value="0.035" units="cm"/>
      <inkml:brushProperty name="height" value="0.035" units="cm"/>
      <inkml:brushProperty name="color" value="#66CC00"/>
    </inkml:brush>
  </inkml:definitions>
  <inkml:trace contextRef="#ctx0" brushRef="#br0">46 0 24575,'70'78'0,"-4"3"0,83 133 0,-70-98 0,5 1 0,56 84 0,-132-186 0,-1-1 0,0 1 0,-1 1 0,0-1 0,-1 1 0,-1 0 0,0 0 0,-2 1 0,2 19 0,-2 16 0,-9 81 0,7-125 0,-2 7 0,-1-1 0,0 1 0,-1-1 0,-1 1 0,0-1 0,0-1 0,-2 1 0,-11 17 0,-75 100 0,60-87 0,8-11 0,-4 8 0,-1-2 0,-2-1 0,-2-1 0,-55 46 0,64-63-116,9-7 179,-1 0-1,0-1 1,-31 15-1,42-24-156,-1 0 1,1-1-1,-1 0 0,1 0 1,-1-1-1,0 0 0,1 0 0,-1 0 1,0-1-1,0 0 0,1-1 1,-1 1-1,0-1 0,0-1 1,-9-2-1,-9-5-6732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7.078"/>
    </inkml:context>
    <inkml:brush xml:id="br0">
      <inkml:brushProperty name="width" value="0.035" units="cm"/>
      <inkml:brushProperty name="height" value="0.035" units="cm"/>
      <inkml:brushProperty name="color" value="#66CC00"/>
    </inkml:brush>
  </inkml:definitions>
  <inkml:trace contextRef="#ctx0" brushRef="#br0">517 5 24575,'-81'-2'0,"43"0"0,0 1 0,-1 2 0,-43 8 0,58-3 0,0 1 0,0 1 0,1 2 0,0 0 0,-26 17 0,43-23 0,1 0 0,0 0 0,0 1 0,1 0 0,-1 0 0,1 0 0,0 0 0,0 1 0,1-1 0,0 1 0,0 0 0,0 0 0,0 0 0,1 1 0,0-1 0,1 1 0,-1-1 0,0 8 0,-1 16 0,1-1 0,4 55 0,0-44 0,-3-38 0,1 1 0,0 0 0,0-1 0,0 1 0,1 0 0,-1-1 0,1 1 0,-1-1 0,1 1 0,0 0 0,0-1 0,0 0 0,0 1 0,0-1 0,1 0 0,-1 1 0,1-1 0,-1 0 0,1 0 0,0 0 0,0 0 0,4 2 0,-1-1 0,1-1 0,-1-1 0,1 1 0,0-1 0,-1 0 0,1 0 0,0-1 0,-1 0 0,11 0 0,2-2 0,-1 0 0,31-8 0,-36 7 0,0 0 0,0 0 0,0 2 0,0-1 0,1 2 0,-1-1 0,16 3 0,-25-1 0,0 0 0,-1 0 0,1 0 0,-1 0 0,0 0 0,1 1 0,-1-1 0,0 1 0,0 0 0,0 0 0,0-1 0,0 1 0,0 1 0,-1-1 0,1 0 0,-1 0 0,1 1 0,-1-1 0,0 0 0,0 1 0,0-1 0,0 1 0,-1 0 0,1-1 0,0 1 0,-1 0 0,0-1 0,0 1 0,0 0 0,0-1 0,-1 6 0,1 4 0,-1-1 0,-1 1 0,0-1 0,0 1 0,-1-1 0,-5 13 0,7-22 0,-2 6 0,0-1 0,-1 1 0,0 0 0,0-1 0,-10 14 0,11-18 0,0-1 0,1 0 0,-1 0 0,0 0 0,-1 0 0,1 0 0,0-1 0,0 1 0,-1-1 0,1 0 0,-1 0 0,1 0 0,-1 0 0,1-1 0,-1 0 0,-6 1 0,-12-2-151,1 2-1,0 1 0,-1 0 0,1 2 1,0 0-1,0 1 0,1 2 1,-34 14-1,62-26-6674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8.029"/>
    </inkml:context>
    <inkml:brush xml:id="br0">
      <inkml:brushProperty name="width" value="0.035" units="cm"/>
      <inkml:brushProperty name="height" value="0.035" units="cm"/>
      <inkml:brushProperty name="color" value="#66CC00"/>
    </inkml:brush>
  </inkml:definitions>
  <inkml:trace contextRef="#ctx0" brushRef="#br0">245 1 24575,'-7'0'0,"1"1"0,0 0 0,-1 0 0,1 1 0,0 0 0,0 0 0,0 0 0,0 1 0,0 0 0,0 0 0,1 1 0,0-1 0,-1 1 0,1 0 0,1 1 0,-1-1 0,1 1 0,-5 5 0,-8 13 0,0 0 0,-23 47 0,21-38 0,13-21 0,0-1 0,1 1 0,0 0 0,0 0 0,1 1 0,-4 19 0,7-28 0,1-1 0,0 1 0,0-1 0,0 0 0,0 1 0,0-1 0,1 1 0,-1-1 0,1 0 0,-1 1 0,1-1 0,0 0 0,0 1 0,0-1 0,0 0 0,1 0 0,-1 0 0,0 0 0,1 0 0,-1 0 0,1-1 0,0 1 0,0 0 0,0-1 0,-1 1 0,2-1 0,-1 0 0,0 0 0,0 1 0,0-2 0,0 1 0,1 0 0,-1 0 0,0-1 0,1 1 0,-1-1 0,1 1 0,-1-1 0,5 0 0,7 1 0,1 1 0,-1-2 0,0 0 0,1 0 0,-1-2 0,0 1 0,0-2 0,22-6 0,-28 6 0,0 0 0,0-1 0,-1 0 0,0 0 0,1-1 0,-2 1 0,1-2 0,0 1 0,-1-1 0,0 0 0,0 0 0,-1-1 0,0 1 0,0-1 0,7-13 0,-8 12 17,0-1 0,0 1 1,-1-1-1,0 0 0,0 0 0,1-16 0,-3 20-104,-1 1-1,0 0 1,0 0 0,0-1-1,-1 1 1,0 0 0,0 0-1,0 0 1,0-1-1,0 1 1,-1 0 0,0 1-1,0-1 1,0 0 0,0 0-1,-5-5 1,-6-5-6739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9.125"/>
    </inkml:context>
    <inkml:brush xml:id="br0">
      <inkml:brushProperty name="width" value="0.035" units="cm"/>
      <inkml:brushProperty name="height" value="0.035" units="cm"/>
      <inkml:brushProperty name="color" value="#66CC00"/>
    </inkml:brush>
  </inkml:definitions>
  <inkml:trace contextRef="#ctx0" brushRef="#br0">0 67 24575,'26'29'0,"-18"-16"0,1 0 0,0-1 0,1 0 0,0 0 0,0-1 0,2-1 0,11 10 0,-15-15 0,1 0 0,-1-1 0,1 0 0,0 0 0,0-1 0,0 0 0,1 0 0,-1-1 0,1-1 0,-1 1 0,1-2 0,14 1 0,4-1 0,49 0 0,-73-1 0,1 1 0,0-1 0,-1 1 0,1-1 0,-1-1 0,1 1 0,-1-1 0,0 1 0,1-1 0,-1 0 0,0-1 0,5-3 0,-7 4 0,0-1 0,0 0 0,0 0 0,0 0 0,-1 0 0,1 0 0,-1 0 0,0-1 0,0 1 0,0 0 0,0-1 0,-1 1 0,1 0 0,-1-6 0,-2-55 0,1 39 0,1 21 0,0 1 0,0 0 0,0 0 0,-1 0 0,1 0 0,-1 0 0,1 0 0,-1 0 0,0 0 0,0 0 0,-1 0 0,1 0 0,0 0 0,-1 1 0,0-1 0,0 1 0,0-1 0,-2-2 0,1 3 0,-1 0 0,1 1 0,-1-1 0,0 0 0,0 1 0,1 0 0,-1 0 0,0 0 0,0 1 0,0-1 0,0 1 0,0 0 0,-8 0 0,-113 5-1365,107-5-5461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1.403"/>
    </inkml:context>
    <inkml:brush xml:id="br0">
      <inkml:brushProperty name="width" value="0.035" units="cm"/>
      <inkml:brushProperty name="height" value="0.035" units="cm"/>
      <inkml:brushProperty name="color" value="#66CC00"/>
    </inkml:brush>
  </inkml:definitions>
  <inkml:trace contextRef="#ctx0" brushRef="#br0">360 1 24575,'0'13'0,"-1"-1"0,0 1 0,-1 0 0,0-1 0,-1 0 0,-1 1 0,-6 15 0,0-6 0,-2 0 0,-25 36 0,-53 70-15,-88 137-1335,168-248-5476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9.946"/>
    </inkml:context>
    <inkml:brush xml:id="br0">
      <inkml:brushProperty name="width" value="0.035" units="cm"/>
      <inkml:brushProperty name="height" value="0.035" units="cm"/>
      <inkml:brushProperty name="color" value="#66CC00"/>
    </inkml:brush>
  </inkml:definitions>
  <inkml:trace contextRef="#ctx0" brushRef="#br0">1 1 24575,'3'0'0,"0"0"0,0 1 0,0-1 0,1 1 0,-1 0 0,0 0 0,0 0 0,0 0 0,0 0 0,0 1 0,-1 0 0,1-1 0,0 1 0,-1 0 0,1 0 0,-1 0 0,1 1 0,-1-1 0,0 1 0,0-1 0,0 1 0,-1 0 0,1-1 0,-1 1 0,1 0 0,1 5 0,0 2 0,1 1 0,-2 0 0,1 0 0,-1 0 0,-1 0 0,0 14 0,-2 164 0,-3-102 0,5 0 0,16 120 0,-2-93 0,-11-70 0,3 0 0,1 0 0,26 83 0,-27-113 0,0 0 0,1 0 0,1-1 0,0 0 0,0 0 0,1-1 0,14 12 0,87 72 0,-97-86 0,10 8 0,2-1 0,0-1 0,1-1 0,0-2 0,53 19 0,155 31 0,-96-29 0,-14-6 92,24 7-1549,-124-27-5369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23.380"/>
    </inkml:context>
    <inkml:brush xml:id="br0">
      <inkml:brushProperty name="width" value="0.035" units="cm"/>
      <inkml:brushProperty name="height" value="0.035" units="cm"/>
    </inkml:brush>
  </inkml:definitions>
  <inkml:trace contextRef="#ctx0" brushRef="#br0">1 1 24575,'32'1'0,"1"3"0,38 7 0,30 4 0,506-6 0,-359-12 0,314 3-1365,-532 0-5461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30.140"/>
    </inkml:context>
    <inkml:brush xml:id="br0">
      <inkml:brushProperty name="width" value="0.035" units="cm"/>
      <inkml:brushProperty name="height" value="0.035" units="cm"/>
    </inkml:brush>
  </inkml:definitions>
  <inkml:trace contextRef="#ctx0" brushRef="#br0">1 57 24575,'1400'0'0,"-1380"-1"0,1-1 0,0-1 0,-1-1 0,1-1 0,20-8 0,46-9 0,-59 18-91,0 2 0,46 1 0,-45 2-1001,12-1-5734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36.423"/>
    </inkml:context>
    <inkml:brush xml:id="br0">
      <inkml:brushProperty name="width" value="0.035" units="cm"/>
      <inkml:brushProperty name="height" value="0.035" units="cm"/>
    </inkml:brush>
  </inkml:definitions>
  <inkml:trace contextRef="#ctx0" brushRef="#br0">0 1 24575,'37'2'0,"0"2"0,42 9 0,21 3 0,144 13 0,-63-5 0,201 1 0,-151-27-1365,-215 2-5461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39.338"/>
    </inkml:context>
    <inkml:brush xml:id="br0">
      <inkml:brushProperty name="width" value="0.035" units="cm"/>
      <inkml:brushProperty name="height" value="0.035" units="cm"/>
      <inkml:brushProperty name="color" value="#66CC00"/>
    </inkml:brush>
  </inkml:definitions>
  <inkml:trace contextRef="#ctx0" brushRef="#br0">0 0 21389,'1067'0'0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Shading#Ambient_lighting" TargetMode="External"/><Relationship Id="rId3" Type="http://schemas.openxmlformats.org/officeDocument/2006/relationships/hyperlink" Target="https://en.wikipedia.org/wiki/3D_computer_graphics" TargetMode="External"/><Relationship Id="rId7" Type="http://schemas.openxmlformats.org/officeDocument/2006/relationships/hyperlink" Target="https://en.wikipedia.org/wiki/Rendering_(computer_graphics)"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en.wikipedia.org/wiki/Shading" TargetMode="External"/><Relationship Id="rId5" Type="http://schemas.openxmlformats.org/officeDocument/2006/relationships/hyperlink" Target="https://en.wikipedia.org/wiki/Computer_animation" TargetMode="External"/><Relationship Id="rId4" Type="http://schemas.openxmlformats.org/officeDocument/2006/relationships/hyperlink" Target="https://en.wikipedia.org/wiki/3D_model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latform.openai.com/docs/api-reference/chat/creat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N-gram"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en.wikipedia.org/wiki/Transformer_(machine_learning_mode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Hallucination_(artificial_intelligence)"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s://trackingai.org/" TargetMode="External"/><Relationship Id="rId4" Type="http://schemas.openxmlformats.org/officeDocument/2006/relationships/hyperlink" Target="https://arxiv.org/pdf/2402.01789"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What It Does:</a:t>
            </a:r>
          </a:p>
          <a:p>
            <a:pPr>
              <a:buNone/>
            </a:pPr>
            <a:r>
              <a:rPr lang="en-US" dirty="0"/>
              <a:t>Actually </a:t>
            </a:r>
            <a:r>
              <a:rPr lang="en-US" b="1" dirty="0"/>
              <a:t>moves vertices</a:t>
            </a:r>
            <a:r>
              <a:rPr lang="en-US" dirty="0"/>
              <a:t> of the mesh up/down based on a grayscale map. This </a:t>
            </a:r>
            <a:r>
              <a:rPr lang="en-US" b="1" dirty="0"/>
              <a:t>modifies the geometry</a:t>
            </a:r>
            <a:r>
              <a:rPr lang="en-US" dirty="0"/>
              <a:t> of the surface.</a:t>
            </a:r>
          </a:p>
          <a:p>
            <a:pPr>
              <a:buNone/>
            </a:pPr>
            <a:r>
              <a:rPr lang="en-US" b="1" dirty="0"/>
              <a:t>📦 How It Works:</a:t>
            </a:r>
          </a:p>
          <a:p>
            <a:r>
              <a:rPr lang="en-US" dirty="0"/>
              <a:t>White = high, black = low. More geometry = better detail.</a:t>
            </a:r>
          </a:p>
          <a:p>
            <a:endParaRPr lang="en-US" dirty="0"/>
          </a:p>
        </p:txBody>
      </p:sp>
    </p:spTree>
    <p:extLst>
      <p:ext uri="{BB962C8B-B14F-4D97-AF65-F5344CB8AC3E}">
        <p14:creationId xmlns:p14="http://schemas.microsoft.com/office/powerpoint/2010/main" val="114146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A </a:t>
            </a:r>
            <a:r>
              <a:rPr lang="en-US" b="1" dirty="0"/>
              <a:t>specular map</a:t>
            </a:r>
            <a:r>
              <a:rPr lang="en-US" dirty="0"/>
              <a:t> controls </a:t>
            </a:r>
            <a:r>
              <a:rPr lang="en-US" b="1" dirty="0"/>
              <a:t>how shiny or reflective</a:t>
            </a:r>
            <a:r>
              <a:rPr lang="en-US" dirty="0"/>
              <a:t> each part of a surface is. It’s often used in older materials like </a:t>
            </a:r>
            <a:r>
              <a:rPr lang="en-US" dirty="0" err="1"/>
              <a:t>MeshPhongMaterial</a:t>
            </a:r>
            <a:r>
              <a:rPr lang="en-US" dirty="0"/>
              <a:t>.</a:t>
            </a:r>
          </a:p>
          <a:p>
            <a:pPr>
              <a:buFont typeface="Arial" panose="020B0604020202020204" pitchFamily="34" charset="0"/>
              <a:buChar char="•"/>
            </a:pPr>
            <a:r>
              <a:rPr lang="en-US" b="1" dirty="0"/>
              <a:t>White areas</a:t>
            </a:r>
            <a:r>
              <a:rPr lang="en-US" dirty="0"/>
              <a:t> → strong specular reflection (shiny)</a:t>
            </a:r>
          </a:p>
          <a:p>
            <a:pPr>
              <a:buFont typeface="Arial" panose="020B0604020202020204" pitchFamily="34" charset="0"/>
              <a:buChar char="•"/>
            </a:pPr>
            <a:r>
              <a:rPr lang="en-US" b="1" dirty="0"/>
              <a:t>Black areas</a:t>
            </a:r>
            <a:r>
              <a:rPr lang="en-US" dirty="0"/>
              <a:t> → dull or no reflection</a:t>
            </a:r>
          </a:p>
          <a:p>
            <a:endParaRPr lang="en-US" dirty="0"/>
          </a:p>
        </p:txBody>
      </p:sp>
    </p:spTree>
    <p:extLst>
      <p:ext uri="{BB962C8B-B14F-4D97-AF65-F5344CB8AC3E}">
        <p14:creationId xmlns:p14="http://schemas.microsoft.com/office/powerpoint/2010/main" val="894043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t>
            </a:r>
            <a:r>
              <a:rPr lang="en-US" dirty="0">
                <a:hlinkClick r:id="rId3" tooltip="3D computer graphics"/>
              </a:rPr>
              <a:t>3D computer graphics</a:t>
            </a:r>
            <a:r>
              <a:rPr lang="en-US" dirty="0"/>
              <a:t>, </a:t>
            </a:r>
            <a:r>
              <a:rPr lang="en-US" dirty="0">
                <a:hlinkClick r:id="rId4" tooltip="3D modeling"/>
              </a:rPr>
              <a:t>modeling</a:t>
            </a:r>
            <a:r>
              <a:rPr lang="en-US" dirty="0"/>
              <a:t>, and </a:t>
            </a:r>
            <a:r>
              <a:rPr lang="en-US" dirty="0">
                <a:hlinkClick r:id="rId5" tooltip="Computer animation"/>
              </a:rPr>
              <a:t>animation</a:t>
            </a:r>
            <a:r>
              <a:rPr lang="en-US" dirty="0"/>
              <a:t>, </a:t>
            </a:r>
            <a:r>
              <a:rPr lang="en-US" b="1" dirty="0"/>
              <a:t>ambient occlusion</a:t>
            </a:r>
            <a:r>
              <a:rPr lang="en-US" dirty="0"/>
              <a:t> is a </a:t>
            </a:r>
            <a:r>
              <a:rPr lang="en-US" dirty="0">
                <a:hlinkClick r:id="rId6" tooltip="Shading"/>
              </a:rPr>
              <a:t>shading</a:t>
            </a:r>
            <a:r>
              <a:rPr lang="en-US" dirty="0"/>
              <a:t> and </a:t>
            </a:r>
            <a:r>
              <a:rPr lang="en-US" dirty="0">
                <a:hlinkClick r:id="rId7" tooltip="Rendering (computer graphics)"/>
              </a:rPr>
              <a:t>rendering</a:t>
            </a:r>
            <a:r>
              <a:rPr lang="en-US" dirty="0"/>
              <a:t> technique used to calculate how exposed each point in a scene is to </a:t>
            </a:r>
            <a:r>
              <a:rPr lang="en-US" dirty="0">
                <a:hlinkClick r:id="rId8" tooltip="Shading"/>
              </a:rPr>
              <a:t>ambient lighting</a:t>
            </a:r>
            <a:r>
              <a:rPr lang="en-US" dirty="0"/>
              <a:t>. </a:t>
            </a:r>
          </a:p>
        </p:txBody>
      </p:sp>
    </p:spTree>
    <p:extLst>
      <p:ext uri="{BB962C8B-B14F-4D97-AF65-F5344CB8AC3E}">
        <p14:creationId xmlns:p14="http://schemas.microsoft.com/office/powerpoint/2010/main" val="4283713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https://en.wikipedia.org/wiki/Reflection_mapping</a:t>
            </a:r>
          </a:p>
          <a:p>
            <a:pPr>
              <a:buNone/>
            </a:pPr>
            <a:r>
              <a:rPr lang="en-US" dirty="0"/>
              <a:t>An </a:t>
            </a:r>
            <a:r>
              <a:rPr lang="en-US" b="1" dirty="0"/>
              <a:t>environment map</a:t>
            </a:r>
            <a:r>
              <a:rPr lang="en-US" dirty="0"/>
              <a:t> simulates how the </a:t>
            </a:r>
            <a:r>
              <a:rPr lang="en-US" b="1" dirty="0"/>
              <a:t>environment reflects off an object</a:t>
            </a:r>
            <a:r>
              <a:rPr lang="en-US" dirty="0"/>
              <a:t> — even if the environment isn’t fully rendered around the object.</a:t>
            </a:r>
          </a:p>
          <a:p>
            <a:pPr>
              <a:buFont typeface="Arial" panose="020B0604020202020204" pitchFamily="34" charset="0"/>
              <a:buChar char="•"/>
            </a:pPr>
            <a:r>
              <a:rPr lang="en-US" dirty="0"/>
              <a:t>Used for </a:t>
            </a:r>
            <a:r>
              <a:rPr lang="en-US" b="1" dirty="0"/>
              <a:t>mirror-like materials</a:t>
            </a:r>
            <a:r>
              <a:rPr lang="en-US" dirty="0"/>
              <a:t> (metal, chrome, glass, water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335429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413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004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spcBef>
                <a:spcPts val="1800"/>
              </a:spcBef>
              <a:spcAft>
                <a:spcPts val="1200"/>
              </a:spcAft>
              <a:buNone/>
            </a:pPr>
            <a:r>
              <a:rPr lang="en-US" b="1" i="0" dirty="0">
                <a:solidFill>
                  <a:srgbClr val="CCCCCC"/>
                </a:solidFill>
                <a:effectLst/>
                <a:latin typeface="-apple-system"/>
              </a:rPr>
              <a:t>Parameters</a:t>
            </a:r>
          </a:p>
          <a:p>
            <a:pPr algn="l">
              <a:buFont typeface="Arial" panose="020B0604020202020204" pitchFamily="34" charset="0"/>
              <a:buChar char="•"/>
            </a:pPr>
            <a:r>
              <a:rPr lang="en-US" b="1" i="0" dirty="0">
                <a:solidFill>
                  <a:srgbClr val="CCCCCC"/>
                </a:solidFill>
                <a:effectLst/>
                <a:latin typeface="-apple-system"/>
              </a:rPr>
              <a:t>Agent description</a:t>
            </a:r>
            <a:r>
              <a:rPr lang="en-US" b="0" i="0" dirty="0">
                <a:solidFill>
                  <a:srgbClr val="CCCCCC"/>
                </a:solidFill>
                <a:effectLst/>
                <a:latin typeface="-apple-system"/>
              </a:rPr>
              <a:t>: This plays a crucial role in guiding the AI's behavior and response style. Different descriptions can set the tone, personality, and approach of the model.</a:t>
            </a:r>
          </a:p>
          <a:p>
            <a:pPr marL="742950" lvl="1" indent="-285750" algn="l">
              <a:buFont typeface="Arial" panose="020B0604020202020204" pitchFamily="34" charset="0"/>
              <a:buChar char="•"/>
            </a:pPr>
            <a:r>
              <a:rPr lang="en-US" b="0" i="0" dirty="0">
                <a:solidFill>
                  <a:srgbClr val="CCCCCC"/>
                </a:solidFill>
                <a:effectLst/>
                <a:latin typeface="-apple-system"/>
              </a:rPr>
              <a:t>Example: "You are a creative storyteller" would prompt the AI to adopt a more imaginative and narrative style, whereas "You are a technical expert" might lead to more detailed and specific technical information in responses.</a:t>
            </a:r>
          </a:p>
          <a:p>
            <a:pPr algn="l">
              <a:buFont typeface="Arial" panose="020B0604020202020204" pitchFamily="34" charset="0"/>
              <a:buChar char="•"/>
            </a:pPr>
            <a:r>
              <a:rPr lang="en-US" b="1" i="0" dirty="0">
                <a:solidFill>
                  <a:srgbClr val="CCCCCC"/>
                </a:solidFill>
                <a:effectLst/>
                <a:latin typeface="-apple-system"/>
              </a:rPr>
              <a:t>Temperature</a:t>
            </a:r>
            <a:r>
              <a:rPr lang="en-US" b="0" i="0" dirty="0">
                <a:solidFill>
                  <a:srgbClr val="CCCCCC"/>
                </a:solidFill>
                <a:effectLst/>
                <a:latin typeface="-apple-system"/>
              </a:rPr>
              <a:t>: Controls the randomness of the responses.</a:t>
            </a:r>
          </a:p>
          <a:p>
            <a:pPr marL="742950" lvl="1" indent="-285750" algn="l">
              <a:buFont typeface="Arial" panose="020B0604020202020204" pitchFamily="34" charset="0"/>
              <a:buChar char="•"/>
            </a:pPr>
            <a:r>
              <a:rPr lang="en-US" b="0" i="0" dirty="0">
                <a:solidFill>
                  <a:srgbClr val="CCCCCC"/>
                </a:solidFill>
                <a:effectLst/>
                <a:latin typeface="-apple-system"/>
              </a:rPr>
              <a:t>Lower temperature (0.0-0.3): More predictable, conservative responses, ideal for factual or specific queries.</a:t>
            </a:r>
          </a:p>
          <a:p>
            <a:pPr marL="742950" lvl="1" indent="-285750" algn="l">
              <a:buFont typeface="Arial" panose="020B0604020202020204" pitchFamily="34" charset="0"/>
              <a:buChar char="•"/>
            </a:pPr>
            <a:r>
              <a:rPr lang="en-US" b="0" i="0" dirty="0">
                <a:solidFill>
                  <a:srgbClr val="CCCCCC"/>
                </a:solidFill>
                <a:effectLst/>
                <a:latin typeface="-apple-system"/>
              </a:rPr>
              <a:t>Higher temperature (0.7-1.0): More creative and varied responses, useful for brainstorming or creative writing.</a:t>
            </a:r>
          </a:p>
          <a:p>
            <a:pPr algn="l">
              <a:buFont typeface="Arial" panose="020B0604020202020204" pitchFamily="34" charset="0"/>
              <a:buChar char="•"/>
            </a:pPr>
            <a:r>
              <a:rPr lang="en-US" b="1" i="0" dirty="0">
                <a:solidFill>
                  <a:srgbClr val="CCCCCC"/>
                </a:solidFill>
                <a:effectLst/>
                <a:latin typeface="-apple-system"/>
              </a:rPr>
              <a:t>Max Tokens (Length)</a:t>
            </a:r>
            <a:r>
              <a:rPr lang="en-US" b="0" i="0" dirty="0">
                <a:solidFill>
                  <a:srgbClr val="CCCCCC"/>
                </a:solidFill>
                <a:effectLst/>
                <a:latin typeface="-apple-system"/>
              </a:rPr>
              <a:t>: Sets the maximum length of the response.</a:t>
            </a:r>
          </a:p>
          <a:p>
            <a:pPr marL="742950" lvl="1" indent="-285750" algn="l">
              <a:buFont typeface="Arial" panose="020B0604020202020204" pitchFamily="34" charset="0"/>
              <a:buChar char="•"/>
            </a:pPr>
            <a:r>
              <a:rPr lang="en-US" b="0" i="0" dirty="0">
                <a:solidFill>
                  <a:srgbClr val="CCCCCC"/>
                </a:solidFill>
                <a:effectLst/>
                <a:latin typeface="-apple-system"/>
              </a:rPr>
              <a:t>Lower range (50-100 tokens): Suitable for concise, straightforward answers.</a:t>
            </a:r>
          </a:p>
          <a:p>
            <a:pPr marL="742950" lvl="1" indent="-285750" algn="l">
              <a:buFont typeface="Arial" panose="020B0604020202020204" pitchFamily="34" charset="0"/>
              <a:buChar char="•"/>
            </a:pPr>
            <a:r>
              <a:rPr lang="en-US" b="0" i="0" dirty="0">
                <a:solidFill>
                  <a:srgbClr val="CCCCCC"/>
                </a:solidFill>
                <a:effectLst/>
                <a:latin typeface="-apple-system"/>
              </a:rPr>
              <a:t>Higher range (150-500 tokens): Suitable for more detailed explanations or narratives.</a:t>
            </a:r>
          </a:p>
          <a:p>
            <a:pPr algn="l">
              <a:buFont typeface="Arial" panose="020B0604020202020204" pitchFamily="34" charset="0"/>
              <a:buChar char="•"/>
            </a:pPr>
            <a:r>
              <a:rPr lang="en-US" b="1" i="0" dirty="0">
                <a:solidFill>
                  <a:srgbClr val="CCCCCC"/>
                </a:solidFill>
                <a:effectLst/>
                <a:latin typeface="-apple-system"/>
              </a:rPr>
              <a:t>Stop Sequence</a:t>
            </a:r>
            <a:r>
              <a:rPr lang="en-US" b="0" i="0" dirty="0">
                <a:solidFill>
                  <a:srgbClr val="CCCCCC"/>
                </a:solidFill>
                <a:effectLst/>
                <a:latin typeface="-apple-system"/>
              </a:rPr>
              <a:t>: A list of up to four sequences of tokens that, when generated, signal the model to stop generating text. Useful for controlling response length or preventing off-topic content.</a:t>
            </a:r>
          </a:p>
          <a:p>
            <a:pPr algn="l">
              <a:buFont typeface="Arial" panose="020B0604020202020204" pitchFamily="34" charset="0"/>
              <a:buChar char="•"/>
            </a:pPr>
            <a:r>
              <a:rPr lang="en-US" b="1" i="0" dirty="0">
                <a:solidFill>
                  <a:srgbClr val="CCCCCC"/>
                </a:solidFill>
                <a:effectLst/>
                <a:latin typeface="-apple-system"/>
              </a:rPr>
              <a:t>Top P (Nucleus Sampling)</a:t>
            </a:r>
            <a:r>
              <a:rPr lang="en-US" b="0" i="0" dirty="0">
                <a:solidFill>
                  <a:srgbClr val="CCCCCC"/>
                </a:solidFill>
                <a:effectLst/>
                <a:latin typeface="-apple-system"/>
              </a:rPr>
              <a:t>: Determines the breadth of word choices considered by the model.</a:t>
            </a:r>
          </a:p>
          <a:p>
            <a:pPr marL="742950" lvl="1" indent="-285750" algn="l">
              <a:buFont typeface="Arial" panose="020B0604020202020204" pitchFamily="34" charset="0"/>
              <a:buChar char="•"/>
            </a:pPr>
            <a:r>
              <a:rPr lang="en-US" b="0" i="0" dirty="0">
                <a:solidFill>
                  <a:srgbClr val="CCCCCC"/>
                </a:solidFill>
                <a:effectLst/>
                <a:latin typeface="-apple-system"/>
              </a:rPr>
              <a:t>Lower setting (0.6-0.8): More predictable text, good for formal or factual writing.</a:t>
            </a:r>
          </a:p>
          <a:p>
            <a:pPr marL="742950" lvl="1" indent="-285750" algn="l">
              <a:buFont typeface="Arial" panose="020B0604020202020204" pitchFamily="34" charset="0"/>
              <a:buChar char="•"/>
            </a:pPr>
            <a:r>
              <a:rPr lang="en-US" b="0" i="0" dirty="0">
                <a:solidFill>
                  <a:srgbClr val="CCCCCC"/>
                </a:solidFill>
                <a:effectLst/>
                <a:latin typeface="-apple-system"/>
              </a:rPr>
              <a:t>Higher setting (0.9-1.0): Allows for more creativity and divergence, ideal for creative writing or generating unique ideas.</a:t>
            </a:r>
          </a:p>
          <a:p>
            <a:pPr algn="l">
              <a:buFont typeface="Arial" panose="020B0604020202020204" pitchFamily="34" charset="0"/>
              <a:buChar char="•"/>
            </a:pPr>
            <a:r>
              <a:rPr lang="en-US" b="1" i="0" dirty="0">
                <a:solidFill>
                  <a:srgbClr val="CCCCCC"/>
                </a:solidFill>
                <a:effectLst/>
                <a:latin typeface="-apple-system"/>
              </a:rPr>
              <a:t>Frequency Penalty</a:t>
            </a:r>
            <a:r>
              <a:rPr lang="en-US" b="0" i="0" dirty="0">
                <a:solidFill>
                  <a:srgbClr val="CCCCCC"/>
                </a:solidFill>
                <a:effectLst/>
                <a:latin typeface="-apple-system"/>
              </a:rPr>
              <a:t>: Reduces the likelihood of the model repeating the same word or phrase.</a:t>
            </a:r>
          </a:p>
          <a:p>
            <a:pPr marL="742950" lvl="1" indent="-285750" algn="l">
              <a:buFont typeface="Arial" panose="020B0604020202020204" pitchFamily="34" charset="0"/>
              <a:buChar char="•"/>
            </a:pPr>
            <a:r>
              <a:rPr lang="en-US" b="0" i="0" dirty="0">
                <a:solidFill>
                  <a:srgbClr val="CCCCCC"/>
                </a:solidFill>
                <a:effectLst/>
                <a:latin typeface="-apple-system"/>
              </a:rPr>
              <a:t>Lower setting (0.0-0.5): Allows some repetition, useful for emphasis in writing or speech.</a:t>
            </a:r>
          </a:p>
          <a:p>
            <a:pPr marL="742950" lvl="1" indent="-285750" algn="l">
              <a:buFont typeface="Arial" panose="020B0604020202020204" pitchFamily="34" charset="0"/>
              <a:buChar char="•"/>
            </a:pPr>
            <a:r>
              <a:rPr lang="en-US" b="0" i="0" dirty="0">
                <a:solidFill>
                  <a:srgbClr val="CCCCCC"/>
                </a:solidFill>
                <a:effectLst/>
                <a:latin typeface="-apple-system"/>
              </a:rPr>
              <a:t>Higher setting (0.5-1.0): Minimizes repetition, helpful for generating diverse and expansive content.</a:t>
            </a:r>
          </a:p>
          <a:p>
            <a:pPr algn="l">
              <a:buFont typeface="Arial" panose="020B0604020202020204" pitchFamily="34" charset="0"/>
              <a:buChar char="•"/>
            </a:pPr>
            <a:r>
              <a:rPr lang="en-US" b="1" i="0" dirty="0">
                <a:solidFill>
                  <a:srgbClr val="CCCCCC"/>
                </a:solidFill>
                <a:effectLst/>
                <a:latin typeface="-apple-system"/>
              </a:rPr>
              <a:t>Presence Penalty</a:t>
            </a:r>
            <a:r>
              <a:rPr lang="en-US" b="0" i="0" dirty="0">
                <a:solidFill>
                  <a:srgbClr val="CCCCCC"/>
                </a:solidFill>
                <a:effectLst/>
                <a:latin typeface="-apple-system"/>
              </a:rPr>
              <a:t>: Discourages the model from mentioning the same topic or concept repeatedly.</a:t>
            </a:r>
          </a:p>
          <a:p>
            <a:pPr marL="742950" lvl="1" indent="-285750" algn="l">
              <a:buFont typeface="Arial" panose="020B0604020202020204" pitchFamily="34" charset="0"/>
              <a:buChar char="•"/>
            </a:pPr>
            <a:r>
              <a:rPr lang="en-US" b="0" i="0" dirty="0">
                <a:solidFill>
                  <a:srgbClr val="CCCCCC"/>
                </a:solidFill>
                <a:effectLst/>
                <a:latin typeface="-apple-system"/>
              </a:rPr>
              <a:t>Lower setting (0.0-0.5): Suitable for focused content on a specific topic.</a:t>
            </a:r>
          </a:p>
          <a:p>
            <a:pPr marL="742950" lvl="1" indent="-285750" algn="l">
              <a:buFont typeface="Arial" panose="020B0604020202020204" pitchFamily="34" charset="0"/>
              <a:buChar char="•"/>
            </a:pPr>
            <a:r>
              <a:rPr lang="en-US" b="0" i="0" dirty="0">
                <a:solidFill>
                  <a:srgbClr val="CCCCCC"/>
                </a:solidFill>
                <a:effectLst/>
                <a:latin typeface="-apple-system"/>
              </a:rPr>
              <a:t>Higher setting (0.5-1.0): Encourages the model to explore a wider range of topics, useful for brainstorming or exploring different aspects of a subject.</a:t>
            </a:r>
          </a:p>
          <a:p>
            <a:pPr>
              <a:spcAft>
                <a:spcPts val="1200"/>
              </a:spcAft>
            </a:pPr>
            <a:r>
              <a:rPr lang="en-US" dirty="0">
                <a:effectLst/>
              </a:rPr>
              <a:t>Learn more about these parameters at </a:t>
            </a:r>
            <a:r>
              <a:rPr lang="en-US" dirty="0">
                <a:effectLst/>
                <a:hlinkClick r:id="rId3"/>
              </a:rPr>
              <a:t>OpenAI API Reference</a:t>
            </a:r>
            <a:endParaRPr lang="en-US" dirty="0">
              <a:effectLst/>
            </a:endParaRPr>
          </a:p>
          <a:p>
            <a:endParaRPr lang="en-US" dirty="0"/>
          </a:p>
        </p:txBody>
      </p:sp>
    </p:spTree>
    <p:extLst>
      <p:ext uri="{BB962C8B-B14F-4D97-AF65-F5344CB8AC3E}">
        <p14:creationId xmlns:p14="http://schemas.microsoft.com/office/powerpoint/2010/main" val="996816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Top P</a:t>
            </a:r>
            <a:br>
              <a:rPr lang="en-US" dirty="0"/>
            </a:br>
            <a:r>
              <a:rPr lang="en-US" b="1" dirty="0"/>
              <a:t>Choosing Snacks</a:t>
            </a:r>
          </a:p>
          <a:p>
            <a:pPr>
              <a:buNone/>
            </a:pPr>
            <a:r>
              <a:rPr lang="en-US" dirty="0"/>
              <a:t>Imagine you’re picking a snack from a jar full of treats. Each snack has a different </a:t>
            </a:r>
            <a:r>
              <a:rPr lang="en-US" b="1" dirty="0"/>
              <a:t>popularity score</a:t>
            </a:r>
            <a:r>
              <a:rPr lang="en-US" dirty="0"/>
              <a:t> (how likely people usually pick it):</a:t>
            </a:r>
          </a:p>
          <a:p>
            <a:pPr>
              <a:buFont typeface="Arial" panose="020B0604020202020204" pitchFamily="34" charset="0"/>
              <a:buChar char="•"/>
            </a:pPr>
            <a:r>
              <a:rPr lang="en-US" dirty="0"/>
              <a:t>🍎 Apple (40%)</a:t>
            </a:r>
          </a:p>
          <a:p>
            <a:pPr>
              <a:buFont typeface="Arial" panose="020B0604020202020204" pitchFamily="34" charset="0"/>
              <a:buChar char="•"/>
            </a:pPr>
            <a:r>
              <a:rPr lang="en-US" dirty="0"/>
              <a:t>🍌 Banana (30%)</a:t>
            </a:r>
          </a:p>
          <a:p>
            <a:pPr>
              <a:buFont typeface="Arial" panose="020B0604020202020204" pitchFamily="34" charset="0"/>
              <a:buChar char="•"/>
            </a:pPr>
            <a:r>
              <a:rPr lang="en-US" dirty="0"/>
              <a:t>🍫 Chocolate (20%)</a:t>
            </a:r>
          </a:p>
          <a:p>
            <a:pPr>
              <a:buFont typeface="Arial" panose="020B0604020202020204" pitchFamily="34" charset="0"/>
              <a:buChar char="•"/>
            </a:pPr>
            <a:r>
              <a:rPr lang="en-US" dirty="0"/>
              <a:t>🥒 Pickle (5%)</a:t>
            </a:r>
          </a:p>
          <a:p>
            <a:pPr>
              <a:buFont typeface="Arial" panose="020B0604020202020204" pitchFamily="34" charset="0"/>
              <a:buChar char="•"/>
            </a:pPr>
            <a:r>
              <a:rPr lang="en-US" dirty="0"/>
              <a:t>🐙 Dried Octopus (5%)</a:t>
            </a:r>
          </a:p>
          <a:p>
            <a:pPr>
              <a:buNone/>
            </a:pPr>
            <a:r>
              <a:rPr lang="en-US" dirty="0"/>
              <a:t>If you use </a:t>
            </a:r>
            <a:r>
              <a:rPr lang="en-US" b="1" dirty="0"/>
              <a:t>Top P = 0.8</a:t>
            </a:r>
            <a:r>
              <a:rPr lang="en-US" dirty="0"/>
              <a:t>, you only look at the </a:t>
            </a:r>
            <a:r>
              <a:rPr lang="en-US" b="1" dirty="0"/>
              <a:t>top snacks that add up to 80%</a:t>
            </a:r>
            <a:r>
              <a:rPr lang="en-US" dirty="0"/>
              <a:t> — so Apple, Banana, and Chocolate.</a:t>
            </a:r>
          </a:p>
          <a:p>
            <a:r>
              <a:rPr lang="en-US" dirty="0"/>
              <a:t>You ignore the strange or rare choices (like Pickle and Octopus), even if they’re available.</a:t>
            </a:r>
          </a:p>
          <a:p>
            <a:pPr>
              <a:buFont typeface="Arial" panose="020B0604020202020204" pitchFamily="34" charset="0"/>
              <a:buChar char="•"/>
            </a:pPr>
            <a:r>
              <a:rPr lang="en-US" b="1" dirty="0"/>
              <a:t>Top P tells the AI to focus on the top few most likely words.</a:t>
            </a:r>
            <a:endParaRPr lang="en-US" dirty="0"/>
          </a:p>
          <a:p>
            <a:pPr>
              <a:buFont typeface="Arial" panose="020B0604020202020204" pitchFamily="34" charset="0"/>
              <a:buChar char="•"/>
            </a:pPr>
            <a:r>
              <a:rPr lang="en-US" dirty="0"/>
              <a:t>Lower = safe and focused; Higher = more creative and surprising.</a:t>
            </a:r>
          </a:p>
          <a:p>
            <a:r>
              <a:rPr lang="en-US" dirty="0"/>
              <a:t>Would you like me to generate an actual visual image to illustrate this too?</a:t>
            </a:r>
          </a:p>
          <a:p>
            <a:endParaRPr lang="en-US" dirty="0"/>
          </a:p>
        </p:txBody>
      </p:sp>
    </p:spTree>
    <p:extLst>
      <p:ext uri="{BB962C8B-B14F-4D97-AF65-F5344CB8AC3E}">
        <p14:creationId xmlns:p14="http://schemas.microsoft.com/office/powerpoint/2010/main" val="3423823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br>
              <a:rPr lang="en-US" dirty="0"/>
            </a:br>
            <a:r>
              <a:rPr lang="en-US" dirty="0"/>
              <a:t>GPTs don't actually "understand" the </a:t>
            </a:r>
            <a:r>
              <a:rPr lang="en-US" b="1" dirty="0"/>
              <a:t>inputs</a:t>
            </a:r>
            <a:r>
              <a:rPr lang="en-US" dirty="0"/>
              <a:t> and </a:t>
            </a:r>
            <a:r>
              <a:rPr lang="en-US" b="1" dirty="0"/>
              <a:t>outputs</a:t>
            </a:r>
            <a:r>
              <a:rPr lang="en-US" dirty="0"/>
              <a:t> they process; they learn from the training data (using </a:t>
            </a:r>
            <a:r>
              <a:rPr lang="en-US" b="1" dirty="0"/>
              <a:t>Machine Learning</a:t>
            </a:r>
            <a:r>
              <a:rPr lang="en-US" dirty="0"/>
              <a:t>) how to generate outputs from inputs based on </a:t>
            </a:r>
            <a:r>
              <a:rPr lang="en-US" b="1" dirty="0"/>
              <a:t>patterns</a:t>
            </a:r>
            <a:r>
              <a:rPr lang="en-US" dirty="0"/>
              <a:t> and </a:t>
            </a:r>
            <a:r>
              <a:rPr lang="en-US" b="1" dirty="0"/>
              <a:t>probabilities</a:t>
            </a:r>
            <a:r>
              <a:rPr lang="en-US" dirty="0"/>
              <a:t> observed in the training </a:t>
            </a:r>
            <a:r>
              <a:rPr lang="en-US" dirty="0" err="1"/>
              <a:t>dataGPTs</a:t>
            </a:r>
            <a:r>
              <a:rPr lang="en-US" dirty="0"/>
              <a:t> don't retain information they process after the training phase; they "forget" the </a:t>
            </a:r>
            <a:r>
              <a:rPr lang="en-US" b="1" dirty="0"/>
              <a:t>inputs</a:t>
            </a:r>
            <a:r>
              <a:rPr lang="en-US" dirty="0"/>
              <a:t> and </a:t>
            </a:r>
            <a:r>
              <a:rPr lang="en-US" b="1" dirty="0"/>
              <a:t>outputs</a:t>
            </a:r>
            <a:r>
              <a:rPr lang="en-US" dirty="0"/>
              <a:t> after </a:t>
            </a:r>
            <a:r>
              <a:rPr lang="en-US" dirty="0" err="1"/>
              <a:t>processing</a:t>
            </a:r>
            <a:r>
              <a:rPr lang="en-US" dirty="0" err="1">
                <a:effectLst/>
              </a:rPr>
              <a:t>GPTs</a:t>
            </a:r>
            <a:r>
              <a:rPr lang="en-US" dirty="0">
                <a:effectLst/>
              </a:rPr>
              <a:t> can store the chat history in </a:t>
            </a:r>
            <a:r>
              <a:rPr lang="en-US" b="1" dirty="0">
                <a:effectLst/>
              </a:rPr>
              <a:t>context</a:t>
            </a:r>
            <a:r>
              <a:rPr lang="en-US" dirty="0">
                <a:effectLst/>
              </a:rPr>
              <a:t> while processing tasks, but this is only temporary storage for the current chat/inference session</a:t>
            </a:r>
          </a:p>
          <a:p>
            <a:pPr>
              <a:buFont typeface="Arial" panose="020B0604020202020204" pitchFamily="34" charset="0"/>
              <a:buChar char="•"/>
            </a:pPr>
            <a:r>
              <a:rPr lang="en-US" dirty="0">
                <a:effectLst/>
              </a:rPr>
              <a:t>When the chat/inference session is deleted, the </a:t>
            </a:r>
            <a:r>
              <a:rPr lang="en-US" b="1" dirty="0">
                <a:effectLst/>
              </a:rPr>
              <a:t>context</a:t>
            </a:r>
            <a:r>
              <a:rPr lang="en-US" dirty="0">
                <a:effectLst/>
              </a:rPr>
              <a:t> is lost, and the GPT "forgets" everything it processed</a:t>
            </a:r>
          </a:p>
          <a:p>
            <a:pPr>
              <a:buFont typeface="Arial" panose="020B0604020202020204" pitchFamily="34" charset="0"/>
              <a:buChar char="•"/>
            </a:pPr>
            <a:r>
              <a:rPr lang="en-US" dirty="0"/>
              <a:t>GPTs don't "learn" or "improve" each time they process an inference, regardless of how many times they process similar </a:t>
            </a:r>
            <a:r>
              <a:rPr lang="en-US" b="1" dirty="0"/>
              <a:t>inputs</a:t>
            </a:r>
            <a:r>
              <a:rPr lang="en-US" dirty="0"/>
              <a:t> and </a:t>
            </a:r>
            <a:r>
              <a:rPr lang="en-US" b="1" dirty="0" err="1"/>
              <a:t>outputs</a:t>
            </a:r>
            <a:r>
              <a:rPr lang="en-US" dirty="0" err="1">
                <a:effectLst/>
              </a:rPr>
              <a:t>However</a:t>
            </a:r>
            <a:r>
              <a:rPr lang="en-US" dirty="0">
                <a:effectLst/>
              </a:rPr>
              <a:t>, GPTs can be </a:t>
            </a:r>
            <a:r>
              <a:rPr lang="en-US" b="1" dirty="0">
                <a:effectLst/>
              </a:rPr>
              <a:t>fine-tuned</a:t>
            </a:r>
            <a:r>
              <a:rPr lang="en-US" dirty="0">
                <a:effectLst/>
              </a:rPr>
              <a:t> to process specific </a:t>
            </a:r>
            <a:r>
              <a:rPr lang="en-US" b="1" dirty="0">
                <a:effectLst/>
              </a:rPr>
              <a:t>inputs</a:t>
            </a:r>
            <a:r>
              <a:rPr lang="en-US" dirty="0">
                <a:effectLst/>
              </a:rPr>
              <a:t> and </a:t>
            </a:r>
            <a:r>
              <a:rPr lang="en-US" b="1" dirty="0">
                <a:effectLst/>
              </a:rPr>
              <a:t>outputs</a:t>
            </a:r>
            <a:r>
              <a:rPr lang="en-US" dirty="0">
                <a:effectLst/>
              </a:rPr>
              <a:t> after the initial training phase to perform better on specific tasks and/or datasets</a:t>
            </a:r>
          </a:p>
          <a:p>
            <a:endParaRPr lang="en-US" dirty="0"/>
          </a:p>
        </p:txBody>
      </p:sp>
    </p:spTree>
    <p:extLst>
      <p:ext uri="{BB962C8B-B14F-4D97-AF65-F5344CB8AC3E}">
        <p14:creationId xmlns:p14="http://schemas.microsoft.com/office/powerpoint/2010/main" val="146778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spcBef>
                <a:spcPts val="1800"/>
              </a:spcBef>
              <a:spcAft>
                <a:spcPts val="1200"/>
              </a:spcAft>
              <a:buNone/>
            </a:pPr>
            <a:r>
              <a:rPr lang="en-US" b="1" i="0" dirty="0">
                <a:solidFill>
                  <a:srgbClr val="CCCCCC"/>
                </a:solidFill>
                <a:effectLst/>
                <a:latin typeface="-apple-system"/>
              </a:rPr>
              <a:t>How GPTs Work</a:t>
            </a:r>
          </a:p>
          <a:p>
            <a:pPr algn="l">
              <a:buFont typeface="Arial" panose="020B0604020202020204" pitchFamily="34" charset="0"/>
              <a:buChar char="•"/>
            </a:pPr>
            <a:r>
              <a:rPr lang="en-US" b="0" i="0" dirty="0">
                <a:solidFill>
                  <a:srgbClr val="CCCCCC"/>
                </a:solidFill>
                <a:effectLst/>
                <a:latin typeface="-apple-system"/>
              </a:rPr>
              <a:t>Model training</a:t>
            </a:r>
          </a:p>
          <a:p>
            <a:pPr marL="742950" lvl="1" indent="-285750" algn="l">
              <a:buFont typeface="Arial" panose="020B0604020202020204" pitchFamily="34" charset="0"/>
              <a:buChar char="•"/>
            </a:pPr>
            <a:r>
              <a:rPr lang="en-US" b="0" i="0" dirty="0">
                <a:solidFill>
                  <a:srgbClr val="CCCCCC"/>
                </a:solidFill>
                <a:effectLst/>
                <a:latin typeface="-apple-system"/>
              </a:rPr>
              <a:t>GPTs are pre-trained models that are trained on large and diverse datasets of texts to compute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between the contents present in the training data</a:t>
            </a:r>
          </a:p>
          <a:p>
            <a:pPr marL="1143000" lvl="2" indent="-228600" algn="l">
              <a:buFont typeface="Arial" panose="020B0604020202020204" pitchFamily="34" charset="0"/>
              <a:buChar char="•"/>
            </a:pPr>
            <a:r>
              <a:rPr lang="en-US" b="0" i="0" dirty="0">
                <a:solidFill>
                  <a:srgbClr val="CCCCCC"/>
                </a:solidFill>
                <a:effectLst/>
                <a:latin typeface="-apple-system"/>
              </a:rPr>
              <a:t>For example, a model trained on terabytes of chemical and biological texts may be able to generate correlations between chemical component names and illness symptoms with much more accuracy and reliability than a model trained on terabytes of literature and poetry texts</a:t>
            </a:r>
          </a:p>
          <a:p>
            <a:pPr marL="1143000" lvl="2" indent="-228600" algn="l">
              <a:buFont typeface="Arial" panose="020B0604020202020204" pitchFamily="34" charset="0"/>
              <a:buChar char="•"/>
            </a:pPr>
            <a:r>
              <a:rPr lang="en-US" b="0" i="0" dirty="0">
                <a:solidFill>
                  <a:srgbClr val="CCCCCC"/>
                </a:solidFill>
                <a:effectLst/>
                <a:latin typeface="-apple-system"/>
              </a:rPr>
              <a:t>Generally, the more data and the more diverse the data, the better the model will be able to generate outputs based on the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observed in the training data</a:t>
            </a:r>
          </a:p>
          <a:p>
            <a:pPr marL="1143000" lvl="2" indent="-228600" algn="l">
              <a:buFont typeface="Arial" panose="020B0604020202020204" pitchFamily="34" charset="0"/>
              <a:buChar char="•"/>
            </a:pPr>
            <a:r>
              <a:rPr lang="en-US" b="0" i="0" dirty="0">
                <a:solidFill>
                  <a:srgbClr val="CCCCCC"/>
                </a:solidFill>
                <a:effectLst/>
                <a:latin typeface="-apple-system"/>
              </a:rPr>
              <a:t>Current state-of-the-art models are trained on datasets with hundreds of terabytes of texts and other content, and the training process can take weeks or even months to complete even on powerful hardware</a:t>
            </a:r>
          </a:p>
          <a:p>
            <a:pPr marL="742950" lvl="1" indent="-285750" algn="l">
              <a:buFont typeface="Arial" panose="020B0604020202020204" pitchFamily="34" charset="0"/>
              <a:buChar char="•"/>
            </a:pPr>
            <a:r>
              <a:rPr lang="en-US" b="0" i="0" dirty="0">
                <a:solidFill>
                  <a:srgbClr val="CCCCCC"/>
                </a:solidFill>
                <a:effectLst/>
                <a:latin typeface="-apple-system"/>
              </a:rPr>
              <a:t>The process of training these models involves sophisticated </a:t>
            </a:r>
            <a:r>
              <a:rPr lang="en-US" b="1" i="0" dirty="0">
                <a:solidFill>
                  <a:srgbClr val="CCCCCC"/>
                </a:solidFill>
                <a:effectLst/>
                <a:latin typeface="-apple-system"/>
              </a:rPr>
              <a:t>Machine Learning</a:t>
            </a:r>
            <a:r>
              <a:rPr lang="en-US" b="0" i="0" dirty="0">
                <a:solidFill>
                  <a:srgbClr val="CCCCCC"/>
                </a:solidFill>
                <a:effectLst/>
                <a:latin typeface="-apple-system"/>
              </a:rPr>
              <a:t> techniques, as we studied in the previous lesson</a:t>
            </a:r>
          </a:p>
          <a:p>
            <a:pPr algn="l">
              <a:buFont typeface="Arial" panose="020B0604020202020204" pitchFamily="34" charset="0"/>
              <a:buChar char="•"/>
            </a:pPr>
            <a:r>
              <a:rPr lang="en-US" b="0" i="0" dirty="0">
                <a:solidFill>
                  <a:srgbClr val="CCCCCC"/>
                </a:solidFill>
                <a:effectLst/>
                <a:latin typeface="-apple-system"/>
              </a:rPr>
              <a:t>Tokens encoding and decoding</a:t>
            </a:r>
          </a:p>
          <a:p>
            <a:pPr marL="742950" lvl="1" indent="-285750" algn="l">
              <a:buFont typeface="Arial" panose="020B0604020202020204" pitchFamily="34" charset="0"/>
              <a:buChar char="•"/>
            </a:pPr>
            <a:r>
              <a:rPr lang="en-US" b="0" i="0" dirty="0">
                <a:solidFill>
                  <a:srgbClr val="CCCCCC"/>
                </a:solidFill>
                <a:effectLst/>
                <a:latin typeface="-apple-system"/>
              </a:rPr>
              <a:t>All calculations in these models are performed on </a:t>
            </a:r>
            <a:r>
              <a:rPr lang="en-US" b="1" i="0" dirty="0">
                <a:solidFill>
                  <a:srgbClr val="CCCCCC"/>
                </a:solidFill>
                <a:effectLst/>
                <a:latin typeface="-apple-system"/>
              </a:rPr>
              <a:t>tokens</a:t>
            </a:r>
            <a:r>
              <a:rPr lang="en-US" b="0" i="0" dirty="0">
                <a:solidFill>
                  <a:srgbClr val="CCCCCC"/>
                </a:solidFill>
                <a:effectLst/>
                <a:latin typeface="-apple-system"/>
              </a:rPr>
              <a:t> that are </a:t>
            </a:r>
            <a:r>
              <a:rPr lang="en-US" b="0" i="1" dirty="0">
                <a:solidFill>
                  <a:srgbClr val="CCCCCC"/>
                </a:solidFill>
                <a:effectLst/>
                <a:latin typeface="-apple-system"/>
              </a:rPr>
              <a:t>encoded</a:t>
            </a:r>
            <a:r>
              <a:rPr lang="en-US" b="0" i="0" dirty="0">
                <a:solidFill>
                  <a:srgbClr val="CCCCCC"/>
                </a:solidFill>
                <a:effectLst/>
                <a:latin typeface="-apple-system"/>
              </a:rPr>
              <a:t> and </a:t>
            </a:r>
            <a:r>
              <a:rPr lang="en-US" b="0" i="1" dirty="0">
                <a:solidFill>
                  <a:srgbClr val="CCCCCC"/>
                </a:solidFill>
                <a:effectLst/>
                <a:latin typeface="-apple-system"/>
              </a:rPr>
              <a:t>decoded</a:t>
            </a:r>
            <a:r>
              <a:rPr lang="en-US" b="0" i="0" dirty="0">
                <a:solidFill>
                  <a:srgbClr val="CCCCCC"/>
                </a:solidFill>
                <a:effectLst/>
                <a:latin typeface="-apple-system"/>
              </a:rPr>
              <a:t> from character strings, rather than on the raw character strings themselves</a:t>
            </a:r>
          </a:p>
          <a:p>
            <a:pPr marL="742950" lvl="1" indent="-285750" algn="l">
              <a:buFont typeface="Arial" panose="020B0604020202020204" pitchFamily="34" charset="0"/>
              <a:buChar char="•"/>
            </a:pPr>
            <a:r>
              <a:rPr lang="en-US" b="0" i="0" dirty="0">
                <a:solidFill>
                  <a:srgbClr val="CCCCCC"/>
                </a:solidFill>
                <a:effectLst/>
                <a:latin typeface="-apple-system"/>
              </a:rPr>
              <a:t>Each word (or fragment of letters) is broken down into tiny pieces (</a:t>
            </a:r>
            <a:r>
              <a:rPr lang="en-US" b="0" i="0" u="none" strike="noStrike" dirty="0">
                <a:solidFill>
                  <a:srgbClr val="CCCCCC"/>
                </a:solidFill>
                <a:effectLst/>
                <a:latin typeface="-apple-system"/>
                <a:hlinkClick r:id="rId3"/>
              </a:rPr>
              <a:t>n-grams</a:t>
            </a:r>
            <a:r>
              <a:rPr lang="en-US" b="0" i="0" dirty="0">
                <a:solidFill>
                  <a:srgbClr val="CCCCCC"/>
                </a:solidFill>
                <a:effectLst/>
                <a:latin typeface="-apple-system"/>
              </a:rPr>
              <a:t>) that are used to compute the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between the contents present in the training data</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0" i="1" dirty="0">
                <a:solidFill>
                  <a:srgbClr val="CCCCCC"/>
                </a:solidFill>
                <a:effectLst/>
                <a:latin typeface="-apple-system"/>
              </a:rPr>
              <a:t>encoding</a:t>
            </a:r>
            <a:r>
              <a:rPr lang="en-US" b="0" i="0" dirty="0">
                <a:solidFill>
                  <a:srgbClr val="CCCCCC"/>
                </a:solidFill>
                <a:effectLst/>
                <a:latin typeface="-apple-system"/>
              </a:rPr>
              <a:t> process converts character strings into these </a:t>
            </a:r>
            <a:r>
              <a:rPr lang="en-US" b="1" i="0" dirty="0">
                <a:solidFill>
                  <a:srgbClr val="CCCCCC"/>
                </a:solidFill>
                <a:effectLst/>
                <a:latin typeface="-apple-system"/>
              </a:rPr>
              <a:t>tokens</a:t>
            </a:r>
            <a:r>
              <a:rPr lang="en-US" b="0" i="0" dirty="0">
                <a:solidFill>
                  <a:srgbClr val="CCCCCC"/>
                </a:solidFill>
                <a:effectLst/>
                <a:latin typeface="-apple-system"/>
              </a:rPr>
              <a:t>, and the </a:t>
            </a:r>
            <a:r>
              <a:rPr lang="en-US" b="0" i="1" dirty="0">
                <a:solidFill>
                  <a:srgbClr val="CCCCCC"/>
                </a:solidFill>
                <a:effectLst/>
                <a:latin typeface="-apple-system"/>
              </a:rPr>
              <a:t>decoding</a:t>
            </a:r>
            <a:r>
              <a:rPr lang="en-US" b="0" i="0" dirty="0">
                <a:solidFill>
                  <a:srgbClr val="CCCCCC"/>
                </a:solidFill>
                <a:effectLst/>
                <a:latin typeface="-apple-system"/>
              </a:rPr>
              <a:t> process converts these </a:t>
            </a:r>
            <a:r>
              <a:rPr lang="en-US" b="1" i="0" dirty="0">
                <a:solidFill>
                  <a:srgbClr val="CCCCCC"/>
                </a:solidFill>
                <a:effectLst/>
                <a:latin typeface="-apple-system"/>
              </a:rPr>
              <a:t>tokens</a:t>
            </a:r>
            <a:r>
              <a:rPr lang="en-US" b="0" i="0" dirty="0">
                <a:solidFill>
                  <a:srgbClr val="CCCCCC"/>
                </a:solidFill>
                <a:effectLst/>
                <a:latin typeface="-apple-system"/>
              </a:rPr>
              <a:t> back into character strings</a:t>
            </a:r>
          </a:p>
          <a:p>
            <a:pPr marL="742950" lvl="1" indent="-285750" algn="l">
              <a:buFont typeface="Arial" panose="020B0604020202020204" pitchFamily="34" charset="0"/>
              <a:buChar char="•"/>
            </a:pPr>
            <a:r>
              <a:rPr lang="en-US" b="0" i="0" dirty="0">
                <a:solidFill>
                  <a:srgbClr val="CCCCCC"/>
                </a:solidFill>
                <a:effectLst/>
                <a:latin typeface="-apple-system"/>
              </a:rPr>
              <a:t>This tokenization process allows the model to handle a wide range of languages and character sets efficiently</a:t>
            </a:r>
          </a:p>
          <a:p>
            <a:pPr algn="l">
              <a:buFont typeface="Arial" panose="020B0604020202020204" pitchFamily="34" charset="0"/>
              <a:buChar char="•"/>
            </a:pPr>
            <a:r>
              <a:rPr lang="en-US" b="0" i="0" dirty="0">
                <a:solidFill>
                  <a:srgbClr val="CCCCCC"/>
                </a:solidFill>
                <a:effectLst/>
                <a:latin typeface="-apple-system"/>
              </a:rPr>
              <a:t>Transformers</a:t>
            </a:r>
          </a:p>
          <a:p>
            <a:pPr marL="742950" lvl="1" indent="-285750" algn="l">
              <a:buFont typeface="Arial" panose="020B0604020202020204" pitchFamily="34" charset="0"/>
              <a:buChar char="•"/>
            </a:pPr>
            <a:r>
              <a:rPr lang="en-US" b="0" i="0" dirty="0">
                <a:solidFill>
                  <a:srgbClr val="CCCCCC"/>
                </a:solidFill>
                <a:effectLst/>
                <a:latin typeface="-apple-system"/>
              </a:rPr>
              <a:t>The process of relating tokens to each other in the training data is done by </a:t>
            </a:r>
            <a:r>
              <a:rPr lang="en-US" b="0" i="0" u="none" strike="noStrike" dirty="0">
                <a:solidFill>
                  <a:srgbClr val="CCCCCC"/>
                </a:solidFill>
                <a:effectLst/>
                <a:latin typeface="-apple-system"/>
                <a:hlinkClick r:id="rId4"/>
              </a:rPr>
              <a:t>Transformer</a:t>
            </a:r>
            <a:r>
              <a:rPr lang="en-US" b="0" i="0" dirty="0">
                <a:solidFill>
                  <a:srgbClr val="CCCCCC"/>
                </a:solidFill>
                <a:effectLst/>
                <a:latin typeface="-apple-system"/>
              </a:rPr>
              <a:t> neural networks, which we saw in the previous lesson</a:t>
            </a:r>
          </a:p>
          <a:p>
            <a:pPr marL="742950" lvl="1" indent="-285750" algn="l">
              <a:buFont typeface="Arial" panose="020B0604020202020204" pitchFamily="34" charset="0"/>
              <a:buChar char="•"/>
            </a:pPr>
            <a:r>
              <a:rPr lang="en-US" b="0" i="0" dirty="0">
                <a:solidFill>
                  <a:srgbClr val="CCCCCC"/>
                </a:solidFill>
                <a:effectLst/>
                <a:latin typeface="-apple-system"/>
              </a:rPr>
              <a:t>These transformers use self-attention mechanisms to capture complex relationships between different parts of the input data</a:t>
            </a:r>
          </a:p>
          <a:p>
            <a:pPr marL="742950" lvl="1" indent="-285750" algn="l">
              <a:buFont typeface="Arial" panose="020B0604020202020204" pitchFamily="34" charset="0"/>
              <a:buChar char="•"/>
            </a:pPr>
            <a:r>
              <a:rPr lang="en-US" b="0" i="0" dirty="0">
                <a:solidFill>
                  <a:srgbClr val="CCCCCC"/>
                </a:solidFill>
                <a:effectLst/>
                <a:latin typeface="-apple-system"/>
              </a:rPr>
              <a:t>Transformers are used both in the training phase and in the inference phase of these models to calculate the relations between tokens and generate outputs</a:t>
            </a:r>
          </a:p>
          <a:p>
            <a:pPr algn="l">
              <a:buFont typeface="Arial" panose="020B0604020202020204" pitchFamily="34" charset="0"/>
              <a:buChar char="•"/>
            </a:pPr>
            <a:r>
              <a:rPr lang="en-US" b="0" i="0" dirty="0">
                <a:solidFill>
                  <a:srgbClr val="CCCCCC"/>
                </a:solidFill>
                <a:effectLst/>
                <a:latin typeface="-apple-system"/>
              </a:rPr>
              <a:t>Inference</a:t>
            </a:r>
          </a:p>
          <a:p>
            <a:pPr marL="742950" lvl="1" indent="-285750" algn="l">
              <a:buFont typeface="Arial" panose="020B0604020202020204" pitchFamily="34" charset="0"/>
              <a:buChar char="•"/>
            </a:pPr>
            <a:r>
              <a:rPr lang="en-US" b="0" i="0" dirty="0">
                <a:solidFill>
                  <a:srgbClr val="CCCCCC"/>
                </a:solidFill>
                <a:effectLst/>
                <a:latin typeface="-apple-system"/>
              </a:rPr>
              <a:t>The process of generating outputs from inputs in a transformer is called inference, and can be accomplished much more quickly for </a:t>
            </a:r>
            <a:r>
              <a:rPr lang="en-US" b="1" i="0" dirty="0">
                <a:solidFill>
                  <a:srgbClr val="CCCCCC"/>
                </a:solidFill>
                <a:effectLst/>
                <a:latin typeface="-apple-system"/>
              </a:rPr>
              <a:t>prompting</a:t>
            </a:r>
            <a:r>
              <a:rPr lang="en-US" b="0" i="0" dirty="0">
                <a:solidFill>
                  <a:srgbClr val="CCCCCC"/>
                </a:solidFill>
                <a:effectLst/>
                <a:latin typeface="-apple-system"/>
              </a:rPr>
              <a:t> than the training phase, since the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between the contents present in the training data are already computed and stored in the model</a:t>
            </a:r>
          </a:p>
          <a:p>
            <a:pPr marL="742950" lvl="1" indent="-285750" algn="l">
              <a:buFont typeface="Arial" panose="020B0604020202020204" pitchFamily="34" charset="0"/>
              <a:buChar char="•"/>
            </a:pPr>
            <a:r>
              <a:rPr lang="en-US" b="0" i="0" dirty="0">
                <a:solidFill>
                  <a:srgbClr val="CCCCCC"/>
                </a:solidFill>
                <a:effectLst/>
                <a:latin typeface="-apple-system"/>
              </a:rPr>
              <a:t>For every </a:t>
            </a:r>
            <a:r>
              <a:rPr lang="en-US" b="1" i="0" dirty="0">
                <a:solidFill>
                  <a:srgbClr val="CCCCCC"/>
                </a:solidFill>
                <a:effectLst/>
                <a:latin typeface="-apple-system"/>
              </a:rPr>
              <a:t>prompt</a:t>
            </a:r>
            <a:r>
              <a:rPr lang="en-US" b="0" i="0" dirty="0">
                <a:solidFill>
                  <a:srgbClr val="CCCCCC"/>
                </a:solidFill>
                <a:effectLst/>
                <a:latin typeface="-apple-system"/>
              </a:rPr>
              <a:t> provided, the model calculates the most probable </a:t>
            </a:r>
            <a:r>
              <a:rPr lang="en-US" b="1" i="0" dirty="0">
                <a:solidFill>
                  <a:srgbClr val="CCCCCC"/>
                </a:solidFill>
                <a:effectLst/>
                <a:latin typeface="-apple-system"/>
              </a:rPr>
              <a:t>output</a:t>
            </a:r>
            <a:r>
              <a:rPr lang="en-US" b="0" i="0" dirty="0">
                <a:solidFill>
                  <a:srgbClr val="CCCCCC"/>
                </a:solidFill>
                <a:effectLst/>
                <a:latin typeface="-apple-system"/>
              </a:rPr>
              <a:t> based on the model data using various decoding strategies</a:t>
            </a:r>
          </a:p>
          <a:p>
            <a:pPr marL="742950" lvl="1" indent="-285750" algn="l">
              <a:buFont typeface="Arial" panose="020B0604020202020204" pitchFamily="34" charset="0"/>
              <a:buChar char="•"/>
            </a:pPr>
            <a:r>
              <a:rPr lang="en-US" b="0" i="0" dirty="0">
                <a:solidFill>
                  <a:srgbClr val="CCCCCC"/>
                </a:solidFill>
                <a:effectLst/>
                <a:latin typeface="-apple-system"/>
              </a:rPr>
              <a:t>Since the model doesn't "understand" the concepts of </a:t>
            </a:r>
            <a:r>
              <a:rPr lang="en-US" b="0" i="1" dirty="0">
                <a:solidFill>
                  <a:srgbClr val="CCCCCC"/>
                </a:solidFill>
                <a:effectLst/>
                <a:latin typeface="-apple-system"/>
              </a:rPr>
              <a:t>correct</a:t>
            </a:r>
            <a:r>
              <a:rPr lang="en-US" b="0" i="0" dirty="0">
                <a:solidFill>
                  <a:srgbClr val="CCCCCC"/>
                </a:solidFill>
                <a:effectLst/>
                <a:latin typeface="-apple-system"/>
              </a:rPr>
              <a:t> or </a:t>
            </a:r>
            <a:r>
              <a:rPr lang="en-US" b="0" i="1" dirty="0">
                <a:solidFill>
                  <a:srgbClr val="CCCCCC"/>
                </a:solidFill>
                <a:effectLst/>
                <a:latin typeface="-apple-system"/>
              </a:rPr>
              <a:t>incorrect</a:t>
            </a:r>
            <a:r>
              <a:rPr lang="en-US" b="0" i="0" dirty="0">
                <a:solidFill>
                  <a:srgbClr val="CCCCCC"/>
                </a:solidFill>
                <a:effectLst/>
                <a:latin typeface="-apple-system"/>
              </a:rPr>
              <a:t>, </a:t>
            </a:r>
            <a:r>
              <a:rPr lang="en-US" b="0" i="1" dirty="0">
                <a:solidFill>
                  <a:srgbClr val="CCCCCC"/>
                </a:solidFill>
                <a:effectLst/>
                <a:latin typeface="-apple-system"/>
              </a:rPr>
              <a:t>meaningful</a:t>
            </a:r>
            <a:r>
              <a:rPr lang="en-US" b="0" i="0" dirty="0">
                <a:solidFill>
                  <a:srgbClr val="CCCCCC"/>
                </a:solidFill>
                <a:effectLst/>
                <a:latin typeface="-apple-system"/>
              </a:rPr>
              <a:t> or </a:t>
            </a:r>
            <a:r>
              <a:rPr lang="en-US" b="0" i="1" dirty="0">
                <a:solidFill>
                  <a:srgbClr val="CCCCCC"/>
                </a:solidFill>
                <a:effectLst/>
                <a:latin typeface="-apple-system"/>
              </a:rPr>
              <a:t>nonsensical</a:t>
            </a:r>
            <a:r>
              <a:rPr lang="en-US" b="0" i="0" dirty="0">
                <a:solidFill>
                  <a:srgbClr val="CCCCCC"/>
                </a:solidFill>
                <a:effectLst/>
                <a:latin typeface="-apple-system"/>
              </a:rPr>
              <a:t>, </a:t>
            </a:r>
            <a:r>
              <a:rPr lang="en-US" b="0" i="1" dirty="0">
                <a:solidFill>
                  <a:srgbClr val="CCCCCC"/>
                </a:solidFill>
                <a:effectLst/>
                <a:latin typeface="-apple-system"/>
              </a:rPr>
              <a:t>helpful</a:t>
            </a:r>
            <a:r>
              <a:rPr lang="en-US" b="0" i="0" dirty="0">
                <a:solidFill>
                  <a:srgbClr val="CCCCCC"/>
                </a:solidFill>
                <a:effectLst/>
                <a:latin typeface="-apple-system"/>
              </a:rPr>
              <a:t> or </a:t>
            </a:r>
            <a:r>
              <a:rPr lang="en-US" b="0" i="1" dirty="0">
                <a:solidFill>
                  <a:srgbClr val="CCCCCC"/>
                </a:solidFill>
                <a:effectLst/>
                <a:latin typeface="-apple-system"/>
              </a:rPr>
              <a:t>toxic</a:t>
            </a:r>
            <a:r>
              <a:rPr lang="en-US" b="0" i="0" dirty="0">
                <a:solidFill>
                  <a:srgbClr val="CCCCCC"/>
                </a:solidFill>
                <a:effectLst/>
                <a:latin typeface="-apple-system"/>
              </a:rPr>
              <a:t>, it is up to the person or system passing the </a:t>
            </a:r>
            <a:r>
              <a:rPr lang="en-US" b="1" i="0" dirty="0">
                <a:solidFill>
                  <a:srgbClr val="CCCCCC"/>
                </a:solidFill>
                <a:effectLst/>
                <a:latin typeface="-apple-system"/>
              </a:rPr>
              <a:t>prompt</a:t>
            </a:r>
            <a:r>
              <a:rPr lang="en-US" b="0" i="0" dirty="0">
                <a:solidFill>
                  <a:srgbClr val="CCCCCC"/>
                </a:solidFill>
                <a:effectLst/>
                <a:latin typeface="-apple-system"/>
              </a:rPr>
              <a:t> to the model to </a:t>
            </a:r>
            <a:r>
              <a:rPr lang="en-US" b="0" i="1" dirty="0">
                <a:solidFill>
                  <a:srgbClr val="CCCCCC"/>
                </a:solidFill>
                <a:effectLst/>
                <a:latin typeface="-apple-system"/>
              </a:rPr>
              <a:t>judge</a:t>
            </a:r>
            <a:r>
              <a:rPr lang="en-US" b="0" i="0" dirty="0">
                <a:solidFill>
                  <a:srgbClr val="CCCCCC"/>
                </a:solidFill>
                <a:effectLst/>
                <a:latin typeface="-apple-system"/>
              </a:rPr>
              <a:t> the </a:t>
            </a:r>
            <a:r>
              <a:rPr lang="en-US" b="1" i="0" dirty="0">
                <a:solidFill>
                  <a:srgbClr val="CCCCCC"/>
                </a:solidFill>
                <a:effectLst/>
                <a:latin typeface="-apple-system"/>
              </a:rPr>
              <a:t>output</a:t>
            </a:r>
            <a:r>
              <a:rPr lang="en-US" b="0" i="0" dirty="0">
                <a:solidFill>
                  <a:srgbClr val="CCCCCC"/>
                </a:solidFill>
                <a:effectLst/>
                <a:latin typeface="-apple-system"/>
              </a:rPr>
              <a:t> generated by the model according to their own criteria and standards</a:t>
            </a:r>
          </a:p>
          <a:p>
            <a:pPr algn="l">
              <a:buFont typeface="Arial" panose="020B0604020202020204" pitchFamily="34" charset="0"/>
              <a:buChar char="•"/>
            </a:pPr>
            <a:r>
              <a:rPr lang="en-US" b="0" i="0" dirty="0">
                <a:solidFill>
                  <a:srgbClr val="CCCCCC"/>
                </a:solidFill>
                <a:effectLst/>
                <a:latin typeface="-apple-system"/>
              </a:rPr>
              <a:t>Prompting</a:t>
            </a:r>
          </a:p>
          <a:p>
            <a:pPr marL="742950" lvl="1" indent="-285750" algn="l">
              <a:buFont typeface="Arial" panose="020B0604020202020204" pitchFamily="34" charset="0"/>
              <a:buChar char="•"/>
            </a:pPr>
            <a:r>
              <a:rPr lang="en-US" b="0" i="0" dirty="0">
                <a:solidFill>
                  <a:srgbClr val="CCCCCC"/>
                </a:solidFill>
                <a:effectLst/>
                <a:latin typeface="-apple-system"/>
              </a:rPr>
              <a:t>After the model has been trained, it won't execute anything on its own unless it's </a:t>
            </a:r>
            <a:r>
              <a:rPr lang="en-US" b="0" i="1" dirty="0">
                <a:solidFill>
                  <a:srgbClr val="CCCCCC"/>
                </a:solidFill>
                <a:effectLst/>
                <a:latin typeface="-apple-system"/>
              </a:rPr>
              <a:t>prompted</a:t>
            </a:r>
            <a:r>
              <a:rPr lang="en-US" b="0" i="0" dirty="0">
                <a:solidFill>
                  <a:srgbClr val="CCCCCC"/>
                </a:solidFill>
                <a:effectLst/>
                <a:latin typeface="-apple-system"/>
              </a:rPr>
              <a:t> to do so</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1" i="0" dirty="0">
                <a:solidFill>
                  <a:srgbClr val="CCCCCC"/>
                </a:solidFill>
                <a:effectLst/>
                <a:latin typeface="-apple-system"/>
              </a:rPr>
              <a:t>prompt</a:t>
            </a:r>
            <a:r>
              <a:rPr lang="en-US" b="0" i="0" dirty="0">
                <a:solidFill>
                  <a:srgbClr val="CCCCCC"/>
                </a:solidFill>
                <a:effectLst/>
                <a:latin typeface="-apple-system"/>
              </a:rPr>
              <a:t> being passed to the model may vary greatly in format, depending on the task being executed and the model configurations</a:t>
            </a:r>
          </a:p>
          <a:p>
            <a:pPr marL="1143000" lvl="2" indent="-228600" algn="l">
              <a:buFont typeface="Arial" panose="020B0604020202020204" pitchFamily="34" charset="0"/>
              <a:buChar char="•"/>
            </a:pPr>
            <a:r>
              <a:rPr lang="en-US" b="0" i="0" dirty="0">
                <a:solidFill>
                  <a:srgbClr val="CCCCCC"/>
                </a:solidFill>
                <a:effectLst/>
                <a:latin typeface="-apple-system"/>
              </a:rPr>
              <a:t>For example, a </a:t>
            </a:r>
            <a:r>
              <a:rPr lang="en-US" b="1" i="0" dirty="0">
                <a:solidFill>
                  <a:srgbClr val="CCCCCC"/>
                </a:solidFill>
                <a:effectLst/>
                <a:latin typeface="-apple-system"/>
              </a:rPr>
              <a:t>prompt</a:t>
            </a:r>
            <a:r>
              <a:rPr lang="en-US" b="0" i="0" dirty="0">
                <a:solidFill>
                  <a:srgbClr val="CCCCCC"/>
                </a:solidFill>
                <a:effectLst/>
                <a:latin typeface="-apple-system"/>
              </a:rPr>
              <a:t> for a chatbot may be a question like "</a:t>
            </a:r>
            <a:r>
              <a:rPr lang="en-US" b="0" i="1" dirty="0">
                <a:solidFill>
                  <a:srgbClr val="CCCCCC"/>
                </a:solidFill>
                <a:effectLst/>
                <a:latin typeface="-apple-system"/>
              </a:rPr>
              <a:t>What is your name?</a:t>
            </a:r>
            <a:r>
              <a:rPr lang="en-US" b="0" i="0" dirty="0">
                <a:solidFill>
                  <a:srgbClr val="CCCCCC"/>
                </a:solidFill>
                <a:effectLst/>
                <a:latin typeface="-apple-system"/>
              </a:rPr>
              <a:t>", while a </a:t>
            </a:r>
            <a:r>
              <a:rPr lang="en-US" b="1" i="0" dirty="0">
                <a:solidFill>
                  <a:srgbClr val="CCCCCC"/>
                </a:solidFill>
                <a:effectLst/>
                <a:latin typeface="-apple-system"/>
              </a:rPr>
              <a:t>prompt</a:t>
            </a:r>
            <a:r>
              <a:rPr lang="en-US" b="0" i="0" dirty="0">
                <a:solidFill>
                  <a:srgbClr val="CCCCCC"/>
                </a:solidFill>
                <a:effectLst/>
                <a:latin typeface="-apple-system"/>
              </a:rPr>
              <a:t> for a code generator may be a code snippet like "</a:t>
            </a:r>
            <a:r>
              <a:rPr lang="en-US" b="0" i="1" dirty="0">
                <a:solidFill>
                  <a:srgbClr val="CCCCCC"/>
                </a:solidFill>
                <a:effectLst/>
                <a:latin typeface="-apple-system"/>
              </a:rPr>
              <a:t>for </a:t>
            </a:r>
            <a:r>
              <a:rPr lang="en-US" b="0" i="1" dirty="0" err="1">
                <a:solidFill>
                  <a:srgbClr val="CCCCCC"/>
                </a:solidFill>
                <a:effectLst/>
                <a:latin typeface="-apple-system"/>
              </a:rPr>
              <a:t>i</a:t>
            </a:r>
            <a:r>
              <a:rPr lang="en-US" b="0" i="1" dirty="0">
                <a:solidFill>
                  <a:srgbClr val="CCCCCC"/>
                </a:solidFill>
                <a:effectLst/>
                <a:latin typeface="-apple-system"/>
              </a:rPr>
              <a:t> in range(10): print(</a:t>
            </a:r>
            <a:r>
              <a:rPr lang="en-US" b="0" i="1" dirty="0" err="1">
                <a:solidFill>
                  <a:srgbClr val="CCCCCC"/>
                </a:solidFill>
                <a:effectLst/>
                <a:latin typeface="-apple-system"/>
              </a:rPr>
              <a:t>i</a:t>
            </a:r>
            <a:r>
              <a:rPr lang="en-US" b="0" i="1" dirty="0">
                <a:solidFill>
                  <a:srgbClr val="CCCCCC"/>
                </a:solidFill>
                <a:effectLst/>
                <a:latin typeface="-apple-system"/>
              </a:rPr>
              <a:t>)</a:t>
            </a:r>
            <a:r>
              <a:rPr lang="en-US" b="0" i="0" dirty="0">
                <a:solidFill>
                  <a:srgbClr val="CCCCCC"/>
                </a:solidFill>
                <a:effectLst/>
                <a:latin typeface="-apple-system"/>
              </a:rPr>
              <a:t>"</a:t>
            </a:r>
          </a:p>
          <a:p>
            <a:pPr marL="1143000" lvl="2" indent="-228600" algn="l">
              <a:buFont typeface="Arial" panose="020B0604020202020204" pitchFamily="34" charset="0"/>
              <a:buChar char="•"/>
            </a:pPr>
            <a:r>
              <a:rPr lang="en-US" b="0" i="0" dirty="0">
                <a:solidFill>
                  <a:srgbClr val="CCCCCC"/>
                </a:solidFill>
                <a:effectLst/>
                <a:latin typeface="-apple-system"/>
              </a:rPr>
              <a:t>Most models have certain </a:t>
            </a:r>
            <a:r>
              <a:rPr lang="en-US" b="0" i="1" dirty="0">
                <a:solidFill>
                  <a:srgbClr val="CCCCCC"/>
                </a:solidFill>
                <a:effectLst/>
                <a:latin typeface="-apple-system"/>
              </a:rPr>
              <a:t>structures</a:t>
            </a:r>
            <a:r>
              <a:rPr lang="en-US" b="0" i="0" dirty="0">
                <a:solidFill>
                  <a:srgbClr val="CCCCCC"/>
                </a:solidFill>
                <a:effectLst/>
                <a:latin typeface="-apple-system"/>
              </a:rPr>
              <a:t> for prompts, allowing for multiple </a:t>
            </a:r>
            <a:r>
              <a:rPr lang="en-US" b="0" i="1" dirty="0">
                <a:solidFill>
                  <a:srgbClr val="CCCCCC"/>
                </a:solidFill>
                <a:effectLst/>
                <a:latin typeface="-apple-system"/>
              </a:rPr>
              <a:t>actors</a:t>
            </a:r>
            <a:r>
              <a:rPr lang="en-US" b="0" i="0" dirty="0">
                <a:solidFill>
                  <a:srgbClr val="CCCCCC"/>
                </a:solidFill>
                <a:effectLst/>
                <a:latin typeface="-apple-system"/>
              </a:rPr>
              <a:t> to interact inside the model, usually with a "system" actor for answering things that a "user" actor requests from it</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1" i="0" dirty="0">
                <a:solidFill>
                  <a:srgbClr val="CCCCCC"/>
                </a:solidFill>
                <a:effectLst/>
                <a:latin typeface="-apple-system"/>
              </a:rPr>
              <a:t>prompt</a:t>
            </a:r>
            <a:r>
              <a:rPr lang="en-US" b="0" i="0" dirty="0">
                <a:solidFill>
                  <a:srgbClr val="CCCCCC"/>
                </a:solidFill>
                <a:effectLst/>
                <a:latin typeface="-apple-system"/>
              </a:rPr>
              <a:t> is the input that the model will process to generate the output, and it can be as simple as a single word or as complex as a full book</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1" i="0" dirty="0">
                <a:solidFill>
                  <a:srgbClr val="CCCCCC"/>
                </a:solidFill>
                <a:effectLst/>
                <a:latin typeface="-apple-system"/>
              </a:rPr>
              <a:t>prompt</a:t>
            </a:r>
            <a:r>
              <a:rPr lang="en-US" b="0" i="0" dirty="0">
                <a:solidFill>
                  <a:srgbClr val="CCCCCC"/>
                </a:solidFill>
                <a:effectLst/>
                <a:latin typeface="-apple-system"/>
              </a:rPr>
              <a:t> is the most important part of the process of generating outputs from inputs, and it can be </a:t>
            </a:r>
            <a:r>
              <a:rPr lang="en-US" b="0" i="1" dirty="0">
                <a:solidFill>
                  <a:srgbClr val="CCCCCC"/>
                </a:solidFill>
                <a:effectLst/>
                <a:latin typeface="-apple-system"/>
              </a:rPr>
              <a:t>engineered</a:t>
            </a:r>
            <a:r>
              <a:rPr lang="en-US" b="0" i="0" dirty="0">
                <a:solidFill>
                  <a:srgbClr val="CCCCCC"/>
                </a:solidFill>
                <a:effectLst/>
                <a:latin typeface="-apple-system"/>
              </a:rPr>
              <a:t> in many different ways to </a:t>
            </a:r>
            <a:r>
              <a:rPr lang="en-US" b="0" i="1" dirty="0">
                <a:solidFill>
                  <a:srgbClr val="CCCCCC"/>
                </a:solidFill>
                <a:effectLst/>
                <a:latin typeface="-apple-system"/>
              </a:rPr>
              <a:t>guide</a:t>
            </a:r>
            <a:r>
              <a:rPr lang="en-US" b="0" i="0" dirty="0">
                <a:solidFill>
                  <a:srgbClr val="CCCCCC"/>
                </a:solidFill>
                <a:effectLst/>
                <a:latin typeface="-apple-system"/>
              </a:rPr>
              <a:t> the model to generate more </a:t>
            </a:r>
            <a:r>
              <a:rPr lang="en-US" b="0" i="1" dirty="0">
                <a:solidFill>
                  <a:srgbClr val="CCCCCC"/>
                </a:solidFill>
                <a:effectLst/>
                <a:latin typeface="-apple-system"/>
              </a:rPr>
              <a:t>meaningful</a:t>
            </a:r>
            <a:r>
              <a:rPr lang="en-US" b="0" i="0" dirty="0">
                <a:solidFill>
                  <a:srgbClr val="CCCCCC"/>
                </a:solidFill>
                <a:effectLst/>
                <a:latin typeface="-apple-system"/>
              </a:rPr>
              <a:t> outputs</a:t>
            </a:r>
          </a:p>
          <a:p>
            <a:pPr algn="l">
              <a:buFont typeface="Arial" panose="020B0604020202020204" pitchFamily="34" charset="0"/>
              <a:buChar char="•"/>
            </a:pPr>
            <a:r>
              <a:rPr lang="en-US" b="0" i="0" dirty="0">
                <a:solidFill>
                  <a:srgbClr val="CCCCCC"/>
                </a:solidFill>
                <a:effectLst/>
                <a:latin typeface="-apple-system"/>
              </a:rPr>
              <a:t>Context</a:t>
            </a:r>
          </a:p>
          <a:p>
            <a:pPr marL="742950" lvl="1" indent="-285750" algn="l">
              <a:buFont typeface="Arial" panose="020B0604020202020204" pitchFamily="34" charset="0"/>
              <a:buChar char="•"/>
            </a:pPr>
            <a:r>
              <a:rPr lang="en-US" b="0" i="0" dirty="0">
                <a:solidFill>
                  <a:srgbClr val="CCCCCC"/>
                </a:solidFill>
                <a:effectLst/>
                <a:latin typeface="-apple-system"/>
              </a:rPr>
              <a:t>GPTs have a limited </a:t>
            </a:r>
            <a:r>
              <a:rPr lang="en-US" b="0" i="1" dirty="0">
                <a:solidFill>
                  <a:srgbClr val="CCCCCC"/>
                </a:solidFill>
                <a:effectLst/>
                <a:latin typeface="-apple-system"/>
              </a:rPr>
              <a:t>context</a:t>
            </a:r>
            <a:r>
              <a:rPr lang="en-US" b="0" i="0" dirty="0">
                <a:solidFill>
                  <a:srgbClr val="CCCCCC"/>
                </a:solidFill>
                <a:effectLst/>
                <a:latin typeface="-apple-system"/>
              </a:rPr>
              <a:t> maximum length for processing </a:t>
            </a:r>
            <a:r>
              <a:rPr lang="en-US" b="1" i="0" dirty="0">
                <a:solidFill>
                  <a:srgbClr val="CCCCCC"/>
                </a:solidFill>
                <a:effectLst/>
                <a:latin typeface="-apple-system"/>
              </a:rPr>
              <a:t>prompts</a:t>
            </a:r>
            <a:r>
              <a:rPr lang="en-US" b="0" i="0" dirty="0">
                <a:solidFill>
                  <a:srgbClr val="CCCCCC"/>
                </a:solidFill>
                <a:effectLst/>
                <a:latin typeface="-apple-system"/>
              </a:rPr>
              <a:t>, and they can store the chat history in </a:t>
            </a:r>
            <a:r>
              <a:rPr lang="en-US" b="1" i="0" dirty="0">
                <a:solidFill>
                  <a:srgbClr val="CCCCCC"/>
                </a:solidFill>
                <a:effectLst/>
                <a:latin typeface="-apple-system"/>
              </a:rPr>
              <a:t>context</a:t>
            </a:r>
            <a:r>
              <a:rPr lang="en-US" b="0" i="0" dirty="0">
                <a:solidFill>
                  <a:srgbClr val="CCCCCC"/>
                </a:solidFill>
                <a:effectLst/>
                <a:latin typeface="-apple-system"/>
              </a:rPr>
              <a:t> while processing tasks, but this is only temporary storage for the current chat/inference session</a:t>
            </a:r>
          </a:p>
          <a:p>
            <a:pPr marL="742950" lvl="1" indent="-285750" algn="l">
              <a:buFont typeface="Arial" panose="020B0604020202020204" pitchFamily="34" charset="0"/>
              <a:buChar char="•"/>
            </a:pPr>
            <a:r>
              <a:rPr lang="en-US" b="0" i="0" dirty="0">
                <a:solidFill>
                  <a:srgbClr val="CCCCCC"/>
                </a:solidFill>
                <a:effectLst/>
                <a:latin typeface="-apple-system"/>
              </a:rPr>
              <a:t>When passing too much data in a </a:t>
            </a:r>
            <a:r>
              <a:rPr lang="en-US" b="1" i="0" dirty="0">
                <a:solidFill>
                  <a:srgbClr val="CCCCCC"/>
                </a:solidFill>
                <a:effectLst/>
                <a:latin typeface="-apple-system"/>
              </a:rPr>
              <a:t>prompt</a:t>
            </a:r>
            <a:r>
              <a:rPr lang="en-US" b="0" i="0" dirty="0">
                <a:solidFill>
                  <a:srgbClr val="CCCCCC"/>
                </a:solidFill>
                <a:effectLst/>
                <a:latin typeface="-apple-system"/>
              </a:rPr>
              <a:t>, the model may not be able to process it all correctly, and may even disregard some parts of the </a:t>
            </a:r>
            <a:r>
              <a:rPr lang="en-US" b="1" i="0" dirty="0">
                <a:solidFill>
                  <a:srgbClr val="CCCCCC"/>
                </a:solidFill>
                <a:effectLst/>
                <a:latin typeface="-apple-system"/>
              </a:rPr>
              <a:t>prompt</a:t>
            </a:r>
            <a:r>
              <a:rPr lang="en-US" b="0" i="0" dirty="0">
                <a:solidFill>
                  <a:srgbClr val="CCCCCC"/>
                </a:solidFill>
                <a:effectLst/>
                <a:latin typeface="-apple-system"/>
              </a:rPr>
              <a:t> or of the </a:t>
            </a:r>
            <a:r>
              <a:rPr lang="en-US" b="1" i="0" dirty="0">
                <a:solidFill>
                  <a:srgbClr val="CCCCCC"/>
                </a:solidFill>
                <a:effectLst/>
                <a:latin typeface="-apple-system"/>
              </a:rPr>
              <a:t>training data</a:t>
            </a:r>
            <a:r>
              <a:rPr lang="en-US" b="0" i="0" dirty="0">
                <a:solidFill>
                  <a:srgbClr val="CCCCCC"/>
                </a:solidFill>
                <a:effectLst/>
                <a:latin typeface="-apple-system"/>
              </a:rPr>
              <a:t> based on the model configurations and parameters</a:t>
            </a:r>
          </a:p>
          <a:p>
            <a:pPr marL="742950" lvl="1" indent="-285750" algn="l">
              <a:buFont typeface="Arial" panose="020B0604020202020204" pitchFamily="34" charset="0"/>
              <a:buChar char="•"/>
            </a:pPr>
            <a:r>
              <a:rPr lang="en-US" b="0" i="0" dirty="0">
                <a:solidFill>
                  <a:srgbClr val="CCCCCC"/>
                </a:solidFill>
                <a:effectLst/>
                <a:latin typeface="-apple-system"/>
              </a:rPr>
              <a:t>The context size usually ranges from a few hundred to a few thousand tokens, with some exceptions up to one million tokens context size</a:t>
            </a:r>
          </a:p>
          <a:p>
            <a:pPr marL="1143000" lvl="2" indent="-228600" algn="l">
              <a:buFont typeface="Arial" panose="020B0604020202020204" pitchFamily="34" charset="0"/>
              <a:buChar char="•"/>
            </a:pPr>
            <a:r>
              <a:rPr lang="en-US" b="0" i="0" dirty="0">
                <a:solidFill>
                  <a:srgbClr val="CCCCCC"/>
                </a:solidFill>
                <a:effectLst/>
                <a:latin typeface="-apple-system"/>
              </a:rPr>
              <a:t>This means that the more information you include in the </a:t>
            </a:r>
            <a:r>
              <a:rPr lang="en-US" b="1" i="0" dirty="0">
                <a:solidFill>
                  <a:srgbClr val="CCCCCC"/>
                </a:solidFill>
                <a:effectLst/>
                <a:latin typeface="-apple-system"/>
              </a:rPr>
              <a:t>prompt</a:t>
            </a:r>
            <a:r>
              <a:rPr lang="en-US" b="0" i="0" dirty="0">
                <a:solidFill>
                  <a:srgbClr val="CCCCCC"/>
                </a:solidFill>
                <a:effectLst/>
                <a:latin typeface="-apple-system"/>
              </a:rPr>
              <a:t>, the less </a:t>
            </a:r>
            <a:r>
              <a:rPr lang="en-US" b="0" i="1" dirty="0">
                <a:solidFill>
                  <a:srgbClr val="CCCCCC"/>
                </a:solidFill>
                <a:effectLst/>
                <a:latin typeface="-apple-system"/>
              </a:rPr>
              <a:t>token space</a:t>
            </a:r>
            <a:r>
              <a:rPr lang="en-US" b="0" i="0" dirty="0">
                <a:solidFill>
                  <a:srgbClr val="CCCCCC"/>
                </a:solidFill>
                <a:effectLst/>
                <a:latin typeface="-apple-system"/>
              </a:rPr>
              <a:t> the model will have to evaluate the trained data against what is being asked</a:t>
            </a:r>
          </a:p>
          <a:p>
            <a:pPr marL="742950" lvl="1" indent="-285750" algn="l">
              <a:buFont typeface="Arial" panose="020B0604020202020204" pitchFamily="34" charset="0"/>
              <a:buChar char="•"/>
            </a:pPr>
            <a:r>
              <a:rPr lang="en-US" b="0" i="0" dirty="0">
                <a:solidFill>
                  <a:srgbClr val="CCCCCC"/>
                </a:solidFill>
                <a:effectLst/>
                <a:latin typeface="-apple-system"/>
              </a:rPr>
              <a:t>Managing context effectively is crucial for obtaining accurate and relevant responses from the model</a:t>
            </a:r>
          </a:p>
          <a:p>
            <a:pPr algn="l">
              <a:buFont typeface="Arial" panose="020B0604020202020204" pitchFamily="34" charset="0"/>
              <a:buChar char="•"/>
            </a:pPr>
            <a:r>
              <a:rPr lang="en-US" b="0" i="0" dirty="0">
                <a:solidFill>
                  <a:srgbClr val="CCCCCC"/>
                </a:solidFill>
                <a:effectLst/>
                <a:latin typeface="-apple-system"/>
              </a:rPr>
              <a:t>Fine tuning</a:t>
            </a:r>
          </a:p>
          <a:p>
            <a:pPr marL="742950" lvl="1" indent="-285750" algn="l">
              <a:buFont typeface="Arial" panose="020B0604020202020204" pitchFamily="34" charset="0"/>
              <a:buChar char="•"/>
            </a:pPr>
            <a:r>
              <a:rPr lang="en-US" b="0" i="0" dirty="0">
                <a:solidFill>
                  <a:srgbClr val="CCCCCC"/>
                </a:solidFill>
                <a:effectLst/>
                <a:latin typeface="-apple-system"/>
              </a:rPr>
              <a:t>If GPTs trained on random internet text were not adjusted, they would merely regurgitate random internet texts, giving responses that are completely irrelevant, inaccurate, or even nonsensical</a:t>
            </a:r>
          </a:p>
          <a:p>
            <a:pPr marL="742950" lvl="1" indent="-285750" algn="l">
              <a:buFont typeface="Arial" panose="020B0604020202020204" pitchFamily="34" charset="0"/>
              <a:buChar char="•"/>
            </a:pPr>
            <a:r>
              <a:rPr lang="en-US" b="0" i="0" dirty="0">
                <a:solidFill>
                  <a:srgbClr val="CCCCCC"/>
                </a:solidFill>
                <a:effectLst/>
                <a:latin typeface="-apple-system"/>
              </a:rPr>
              <a:t>To save space in the </a:t>
            </a:r>
            <a:r>
              <a:rPr lang="en-US" b="1" i="0" dirty="0">
                <a:solidFill>
                  <a:srgbClr val="CCCCCC"/>
                </a:solidFill>
                <a:effectLst/>
                <a:latin typeface="-apple-system"/>
              </a:rPr>
              <a:t>context</a:t>
            </a:r>
            <a:r>
              <a:rPr lang="en-US" b="0" i="0" dirty="0">
                <a:solidFill>
                  <a:srgbClr val="CCCCCC"/>
                </a:solidFill>
                <a:effectLst/>
                <a:latin typeface="-apple-system"/>
              </a:rPr>
              <a:t> while improving the accuracy of the outputs, the </a:t>
            </a:r>
            <a:r>
              <a:rPr lang="en-US" b="1" i="0" dirty="0">
                <a:solidFill>
                  <a:srgbClr val="CCCCCC"/>
                </a:solidFill>
                <a:effectLst/>
                <a:latin typeface="-apple-system"/>
              </a:rPr>
              <a:t>fine tuning</a:t>
            </a:r>
            <a:r>
              <a:rPr lang="en-US" b="0" i="0" dirty="0">
                <a:solidFill>
                  <a:srgbClr val="CCCCCC"/>
                </a:solidFill>
                <a:effectLst/>
                <a:latin typeface="-apple-system"/>
              </a:rPr>
              <a:t> process can be used to </a:t>
            </a:r>
            <a:r>
              <a:rPr lang="en-US" b="0" i="1" dirty="0">
                <a:solidFill>
                  <a:srgbClr val="CCCCCC"/>
                </a:solidFill>
                <a:effectLst/>
                <a:latin typeface="-apple-system"/>
              </a:rPr>
              <a:t>guide</a:t>
            </a:r>
            <a:r>
              <a:rPr lang="en-US" b="0" i="0" dirty="0">
                <a:solidFill>
                  <a:srgbClr val="CCCCCC"/>
                </a:solidFill>
                <a:effectLst/>
                <a:latin typeface="-apple-system"/>
              </a:rPr>
              <a:t> the model to generate more </a:t>
            </a:r>
            <a:r>
              <a:rPr lang="en-US" b="0" i="1" dirty="0">
                <a:solidFill>
                  <a:srgbClr val="CCCCCC"/>
                </a:solidFill>
                <a:effectLst/>
                <a:latin typeface="-apple-system"/>
              </a:rPr>
              <a:t>meaningful</a:t>
            </a:r>
            <a:r>
              <a:rPr lang="en-US" b="0" i="0" dirty="0">
                <a:solidFill>
                  <a:srgbClr val="CCCCCC"/>
                </a:solidFill>
                <a:effectLst/>
                <a:latin typeface="-apple-system"/>
              </a:rPr>
              <a:t> outputs</a:t>
            </a:r>
          </a:p>
          <a:p>
            <a:pPr marL="742950" lvl="1" indent="-285750" algn="l">
              <a:buFont typeface="Arial" panose="020B0604020202020204" pitchFamily="34" charset="0"/>
              <a:buChar char="•"/>
            </a:pPr>
            <a:r>
              <a:rPr lang="en-US" b="0" i="0" dirty="0">
                <a:solidFill>
                  <a:srgbClr val="CCCCCC"/>
                </a:solidFill>
                <a:effectLst/>
                <a:latin typeface="-apple-system"/>
              </a:rPr>
              <a:t>In the </a:t>
            </a:r>
            <a:r>
              <a:rPr lang="en-US" b="1" i="0" dirty="0">
                <a:solidFill>
                  <a:srgbClr val="CCCCCC"/>
                </a:solidFill>
                <a:effectLst/>
                <a:latin typeface="-apple-system"/>
              </a:rPr>
              <a:t>fine tuning</a:t>
            </a:r>
            <a:r>
              <a:rPr lang="en-US" b="0" i="0" dirty="0">
                <a:solidFill>
                  <a:srgbClr val="CCCCCC"/>
                </a:solidFill>
                <a:effectLst/>
                <a:latin typeface="-apple-system"/>
              </a:rPr>
              <a:t> process, the model is trained to prioritize reliable sources and accurate information, reducing the likelihood of generating answers based on misinformation or low-quality internet texts</a:t>
            </a:r>
          </a:p>
          <a:p>
            <a:pPr marL="742950" lvl="1" indent="-285750" algn="l">
              <a:buFont typeface="Arial" panose="020B0604020202020204" pitchFamily="34" charset="0"/>
              <a:buChar char="•"/>
            </a:pPr>
            <a:r>
              <a:rPr lang="en-US" b="0" i="0" dirty="0">
                <a:solidFill>
                  <a:srgbClr val="CCCCCC"/>
                </a:solidFill>
                <a:effectLst/>
                <a:latin typeface="-apple-system"/>
              </a:rPr>
              <a:t>These processes often include incorporating human feedback to correct errors and biases in the model's responses. This iterative process helps in aligning the model's outputs with human values and expectations</a:t>
            </a:r>
          </a:p>
          <a:p>
            <a:pPr marL="742950" lvl="1" indent="-285750" algn="l">
              <a:buFont typeface="Arial" panose="020B0604020202020204" pitchFamily="34" charset="0"/>
              <a:buChar char="•"/>
            </a:pPr>
            <a:r>
              <a:rPr lang="en-US" b="0" i="0" dirty="0">
                <a:solidFill>
                  <a:srgbClr val="CCCCCC"/>
                </a:solidFill>
                <a:effectLst/>
                <a:latin typeface="-apple-system"/>
              </a:rPr>
              <a:t>Another common practice is to apply targeted training, which involves fine-tuning the model on a specific dataset that is relevant to the desired application</a:t>
            </a:r>
          </a:p>
          <a:p>
            <a:pPr marL="1143000" lvl="2" indent="-228600" algn="l">
              <a:buFont typeface="Arial" panose="020B0604020202020204" pitchFamily="34" charset="0"/>
              <a:buChar char="•"/>
            </a:pPr>
            <a:r>
              <a:rPr lang="en-US" b="0" i="0" dirty="0">
                <a:solidFill>
                  <a:srgbClr val="CCCCCC"/>
                </a:solidFill>
                <a:effectLst/>
                <a:latin typeface="-apple-system"/>
              </a:rPr>
              <a:t>This targeted approach helps the model learn context and nuances pertinent to particular topics or industries</a:t>
            </a:r>
          </a:p>
          <a:p>
            <a:pPr algn="l">
              <a:buFont typeface="Arial" panose="020B0604020202020204" pitchFamily="34" charset="0"/>
              <a:buChar char="•"/>
            </a:pPr>
            <a:r>
              <a:rPr lang="en-US" b="0" i="0" dirty="0">
                <a:solidFill>
                  <a:srgbClr val="CCCCCC"/>
                </a:solidFill>
                <a:effectLst/>
                <a:latin typeface="-apple-system"/>
              </a:rPr>
              <a:t>RAG</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1" i="0" dirty="0">
                <a:solidFill>
                  <a:srgbClr val="CCCCCC"/>
                </a:solidFill>
                <a:effectLst/>
                <a:latin typeface="-apple-system"/>
              </a:rPr>
              <a:t>RAG</a:t>
            </a:r>
            <a:r>
              <a:rPr lang="en-US" b="0" i="0" dirty="0">
                <a:solidFill>
                  <a:srgbClr val="CCCCCC"/>
                </a:solidFill>
                <a:effectLst/>
                <a:latin typeface="-apple-system"/>
              </a:rPr>
              <a:t> (Retrieval-Augmented Generation) process is a technique that combines a language model's generative abilities with an external information retrieval system</a:t>
            </a:r>
          </a:p>
          <a:p>
            <a:pPr marL="742950" lvl="1" indent="-285750" algn="l">
              <a:buFont typeface="Arial" panose="020B0604020202020204" pitchFamily="34" charset="0"/>
              <a:buChar char="•"/>
            </a:pPr>
            <a:r>
              <a:rPr lang="en-US" b="0" i="0" dirty="0">
                <a:solidFill>
                  <a:srgbClr val="CCCCCC"/>
                </a:solidFill>
                <a:effectLst/>
                <a:latin typeface="-apple-system"/>
              </a:rPr>
              <a:t>Instead of passing all the context for a question in the prompt, RAG first identifies relevant information from a large database, then incorporates this data into the language model's query</a:t>
            </a:r>
          </a:p>
          <a:p>
            <a:pPr marL="742950" lvl="1" indent="-285750" algn="l">
              <a:buFont typeface="Arial" panose="020B0604020202020204" pitchFamily="34" charset="0"/>
              <a:buChar char="•"/>
            </a:pPr>
            <a:r>
              <a:rPr lang="en-US" b="0" i="0" dirty="0">
                <a:solidFill>
                  <a:srgbClr val="CCCCCC"/>
                </a:solidFill>
                <a:effectLst/>
                <a:latin typeface="-apple-system"/>
              </a:rPr>
              <a:t>This method significantly improves the model's precision and accuracy, particularly for queries requiring specific information</a:t>
            </a:r>
          </a:p>
          <a:p>
            <a:pPr marL="742950" lvl="1" indent="-285750" algn="l">
              <a:buFont typeface="Arial" panose="020B0604020202020204" pitchFamily="34" charset="0"/>
              <a:buChar char="•"/>
            </a:pPr>
            <a:r>
              <a:rPr lang="en-US" b="0" i="0" dirty="0">
                <a:solidFill>
                  <a:srgbClr val="CCCCCC"/>
                </a:solidFill>
                <a:effectLst/>
                <a:latin typeface="-apple-system"/>
              </a:rPr>
              <a:t>This is more efficient than passing all the information in the prompt, and is also much simpler than fine-tuning the model with new data</a:t>
            </a:r>
          </a:p>
          <a:p>
            <a:pPr marL="742950" lvl="1" indent="-285750" algn="l">
              <a:buFont typeface="Arial" panose="020B0604020202020204" pitchFamily="34" charset="0"/>
              <a:buChar char="•"/>
            </a:pPr>
            <a:r>
              <a:rPr lang="en-US" b="0" i="0" dirty="0">
                <a:solidFill>
                  <a:srgbClr val="CCCCCC"/>
                </a:solidFill>
                <a:effectLst/>
                <a:latin typeface="-apple-system"/>
              </a:rPr>
              <a:t>RAG allows models to access up-to-date information without requiring constant retraining, making it particularly useful for applications that need to provide current and accurate information</a:t>
            </a:r>
          </a:p>
          <a:p>
            <a:endParaRPr lang="en-US" dirty="0"/>
          </a:p>
        </p:txBody>
      </p:sp>
    </p:spTree>
    <p:extLst>
      <p:ext uri="{BB962C8B-B14F-4D97-AF65-F5344CB8AC3E}">
        <p14:creationId xmlns:p14="http://schemas.microsoft.com/office/powerpoint/2010/main" val="1116670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8568703f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8568703f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spcBef>
                <a:spcPts val="1800"/>
              </a:spcBef>
              <a:spcAft>
                <a:spcPts val="1200"/>
              </a:spcAft>
              <a:buNone/>
            </a:pPr>
            <a:r>
              <a:rPr lang="en-US" b="1" i="0" dirty="0">
                <a:solidFill>
                  <a:srgbClr val="CCCCCC"/>
                </a:solidFill>
                <a:effectLst/>
                <a:latin typeface="-apple-system"/>
              </a:rPr>
              <a:t>Limitations of GPTs</a:t>
            </a:r>
          </a:p>
          <a:p>
            <a:pPr algn="l">
              <a:spcAft>
                <a:spcPts val="1200"/>
              </a:spcAft>
              <a:buNone/>
            </a:pPr>
            <a:r>
              <a:rPr lang="en-US" b="0" i="0" dirty="0">
                <a:solidFill>
                  <a:srgbClr val="CCCCCC"/>
                </a:solidFill>
                <a:effectLst/>
                <a:latin typeface="-apple-system"/>
              </a:rPr>
              <a:t>To better understand the capabilities of GPTs, let's highlight some of the most impactful implications of their limitations:</a:t>
            </a:r>
          </a:p>
          <a:p>
            <a:pPr algn="l">
              <a:buFont typeface="Arial" panose="020B0604020202020204" pitchFamily="34" charset="0"/>
              <a:buChar char="•"/>
            </a:pPr>
            <a:r>
              <a:rPr lang="en-US" b="0" i="0" dirty="0">
                <a:solidFill>
                  <a:srgbClr val="CCCCCC"/>
                </a:solidFill>
                <a:effectLst/>
                <a:latin typeface="-apple-system"/>
              </a:rPr>
              <a:t>Lack of "understanding"</a:t>
            </a:r>
          </a:p>
          <a:p>
            <a:pPr marL="742950" lvl="1" indent="-285750" algn="l">
              <a:buFont typeface="Arial" panose="020B0604020202020204" pitchFamily="34" charset="0"/>
              <a:buChar char="•"/>
            </a:pPr>
            <a:r>
              <a:rPr lang="en-US" b="0" i="0" dirty="0">
                <a:solidFill>
                  <a:srgbClr val="CCCCCC"/>
                </a:solidFill>
                <a:effectLst/>
                <a:latin typeface="-apple-system"/>
              </a:rPr>
              <a:t>Questions like "</a:t>
            </a:r>
            <a:r>
              <a:rPr lang="en-US" b="0" i="1" dirty="0">
                <a:solidFill>
                  <a:srgbClr val="CCCCCC"/>
                </a:solidFill>
                <a:effectLst/>
                <a:latin typeface="-apple-system"/>
              </a:rPr>
              <a:t>Who are you?</a:t>
            </a:r>
            <a:r>
              <a:rPr lang="en-US" b="0" i="0" dirty="0">
                <a:solidFill>
                  <a:srgbClr val="CCCCCC"/>
                </a:solidFill>
                <a:effectLst/>
                <a:latin typeface="-apple-system"/>
              </a:rPr>
              <a:t>" and "</a:t>
            </a:r>
            <a:r>
              <a:rPr lang="en-US" b="0" i="1" dirty="0">
                <a:solidFill>
                  <a:srgbClr val="CCCCCC"/>
                </a:solidFill>
                <a:effectLst/>
                <a:latin typeface="-apple-system"/>
              </a:rPr>
              <a:t>What is your name?</a:t>
            </a:r>
            <a:r>
              <a:rPr lang="en-US" b="0" i="0" dirty="0">
                <a:solidFill>
                  <a:srgbClr val="CCCCCC"/>
                </a:solidFill>
                <a:effectLst/>
                <a:latin typeface="-apple-system"/>
              </a:rPr>
              <a:t>" are not "understood" by GPTs; they simply generate outputs based on patterns and probabilities observed in the training data</a:t>
            </a:r>
          </a:p>
          <a:p>
            <a:pPr marL="742950" lvl="1" indent="-285750" algn="l">
              <a:buFont typeface="Arial" panose="020B0604020202020204" pitchFamily="34" charset="0"/>
              <a:buChar char="•"/>
            </a:pPr>
            <a:r>
              <a:rPr lang="en-US" b="0" i="0" dirty="0">
                <a:solidFill>
                  <a:srgbClr val="CCCCCC"/>
                </a:solidFill>
                <a:effectLst/>
                <a:latin typeface="-apple-system"/>
              </a:rPr>
              <a:t>If the training data contains texts like "</a:t>
            </a:r>
            <a:r>
              <a:rPr lang="en-US" b="0" i="1" dirty="0">
                <a:solidFill>
                  <a:srgbClr val="CCCCCC"/>
                </a:solidFill>
                <a:effectLst/>
                <a:latin typeface="-apple-system"/>
              </a:rPr>
              <a:t>I am a chatbot</a:t>
            </a:r>
            <a:r>
              <a:rPr lang="en-US" b="0" i="0" dirty="0">
                <a:solidFill>
                  <a:srgbClr val="CCCCCC"/>
                </a:solidFill>
                <a:effectLst/>
                <a:latin typeface="-apple-system"/>
              </a:rPr>
              <a:t>" and "</a:t>
            </a:r>
            <a:r>
              <a:rPr lang="en-US" b="0" i="1" dirty="0">
                <a:solidFill>
                  <a:srgbClr val="CCCCCC"/>
                </a:solidFill>
                <a:effectLst/>
                <a:latin typeface="-apple-system"/>
              </a:rPr>
              <a:t>My name is ChatGPT</a:t>
            </a:r>
            <a:r>
              <a:rPr lang="en-US" b="0" i="0" dirty="0">
                <a:solidFill>
                  <a:srgbClr val="CCCCCC"/>
                </a:solidFill>
                <a:effectLst/>
                <a:latin typeface="-apple-system"/>
              </a:rPr>
              <a:t>" frequently associated with these questions, the GPT will generate outputs like "</a:t>
            </a:r>
            <a:r>
              <a:rPr lang="en-US" b="0" i="1" dirty="0">
                <a:solidFill>
                  <a:srgbClr val="CCCCCC"/>
                </a:solidFill>
                <a:effectLst/>
                <a:latin typeface="-apple-system"/>
              </a:rPr>
              <a:t>I am a chatbot</a:t>
            </a:r>
            <a:r>
              <a:rPr lang="en-US" b="0" i="0" dirty="0">
                <a:solidFill>
                  <a:srgbClr val="CCCCCC"/>
                </a:solidFill>
                <a:effectLst/>
                <a:latin typeface="-apple-system"/>
              </a:rPr>
              <a:t>" and "</a:t>
            </a:r>
            <a:r>
              <a:rPr lang="en-US" b="0" i="1" dirty="0">
                <a:solidFill>
                  <a:srgbClr val="CCCCCC"/>
                </a:solidFill>
                <a:effectLst/>
                <a:latin typeface="-apple-system"/>
              </a:rPr>
              <a:t>My name is ChatGPT</a:t>
            </a:r>
            <a:r>
              <a:rPr lang="en-US" b="0" i="0" dirty="0">
                <a:solidFill>
                  <a:srgbClr val="CCCCCC"/>
                </a:solidFill>
                <a:effectLst/>
                <a:latin typeface="-apple-system"/>
              </a:rPr>
              <a:t>" when asked</a:t>
            </a:r>
          </a:p>
          <a:p>
            <a:pPr marL="742950" lvl="1" indent="-285750" algn="l">
              <a:buFont typeface="Arial" panose="020B0604020202020204" pitchFamily="34" charset="0"/>
              <a:buChar char="•"/>
            </a:pPr>
            <a:r>
              <a:rPr lang="en-US" b="0" i="0" dirty="0">
                <a:solidFill>
                  <a:srgbClr val="CCCCCC"/>
                </a:solidFill>
                <a:effectLst/>
                <a:latin typeface="-apple-system"/>
              </a:rPr>
              <a:t>If the training data is some amount of text where these questions are frequently associated with other words and phrases, the GPT will generate outputs based on these associations</a:t>
            </a:r>
          </a:p>
          <a:p>
            <a:pPr marL="1143000" lvl="2" indent="-228600" algn="l">
              <a:buFont typeface="Arial" panose="020B0604020202020204" pitchFamily="34" charset="0"/>
              <a:buChar char="•"/>
            </a:pPr>
            <a:r>
              <a:rPr lang="en-US" b="0" i="0" dirty="0">
                <a:solidFill>
                  <a:srgbClr val="CCCCCC"/>
                </a:solidFill>
                <a:effectLst/>
                <a:latin typeface="-apple-system"/>
              </a:rPr>
              <a:t>For example, a GPT trained on the Don Quixote book might generate outputs like "</a:t>
            </a:r>
            <a:r>
              <a:rPr lang="en-US" b="0" i="1" dirty="0">
                <a:solidFill>
                  <a:srgbClr val="CCCCCC"/>
                </a:solidFill>
                <a:effectLst/>
                <a:latin typeface="-apple-system"/>
              </a:rPr>
              <a:t>I am Don Quixote</a:t>
            </a:r>
            <a:r>
              <a:rPr lang="en-US" b="0" i="0" dirty="0">
                <a:solidFill>
                  <a:srgbClr val="CCCCCC"/>
                </a:solidFill>
                <a:effectLst/>
                <a:latin typeface="-apple-system"/>
              </a:rPr>
              <a:t>" and "</a:t>
            </a:r>
            <a:r>
              <a:rPr lang="en-US" b="0" i="1" dirty="0">
                <a:solidFill>
                  <a:srgbClr val="CCCCCC"/>
                </a:solidFill>
                <a:effectLst/>
                <a:latin typeface="-apple-system"/>
              </a:rPr>
              <a:t>My name is Alonso Quijano</a:t>
            </a:r>
            <a:r>
              <a:rPr lang="en-US" b="0" i="0" dirty="0">
                <a:solidFill>
                  <a:srgbClr val="CCCCCC"/>
                </a:solidFill>
                <a:effectLst/>
                <a:latin typeface="-apple-system"/>
              </a:rPr>
              <a:t>" when asked these questions</a:t>
            </a:r>
          </a:p>
          <a:p>
            <a:pPr marL="742950" lvl="1" indent="-285750" algn="l">
              <a:buFont typeface="Arial" panose="020B0604020202020204" pitchFamily="34" charset="0"/>
              <a:buChar char="•"/>
            </a:pPr>
            <a:r>
              <a:rPr lang="en-US" b="0" i="0" dirty="0">
                <a:solidFill>
                  <a:srgbClr val="CCCCCC"/>
                </a:solidFill>
                <a:effectLst/>
                <a:latin typeface="-apple-system"/>
              </a:rPr>
              <a:t>There are techniques like </a:t>
            </a:r>
            <a:r>
              <a:rPr lang="en-US" b="1" i="0" dirty="0">
                <a:solidFill>
                  <a:srgbClr val="CCCCCC"/>
                </a:solidFill>
                <a:effectLst/>
                <a:latin typeface="-apple-system"/>
              </a:rPr>
              <a:t>Fine Tuning</a:t>
            </a:r>
            <a:r>
              <a:rPr lang="en-US" b="0" i="0" dirty="0">
                <a:solidFill>
                  <a:srgbClr val="CCCCCC"/>
                </a:solidFill>
                <a:effectLst/>
                <a:latin typeface="-apple-system"/>
              </a:rPr>
              <a:t>, </a:t>
            </a:r>
            <a:r>
              <a:rPr lang="en-US" b="1" i="0" dirty="0">
                <a:solidFill>
                  <a:srgbClr val="CCCCCC"/>
                </a:solidFill>
                <a:effectLst/>
                <a:latin typeface="-apple-system"/>
              </a:rPr>
              <a:t>HFRL</a:t>
            </a:r>
            <a:r>
              <a:rPr lang="en-US" b="0" i="0" dirty="0">
                <a:solidFill>
                  <a:srgbClr val="CCCCCC"/>
                </a:solidFill>
                <a:effectLst/>
                <a:latin typeface="-apple-system"/>
              </a:rPr>
              <a:t> (Human Feedback Reinforcement Learning), </a:t>
            </a:r>
            <a:r>
              <a:rPr lang="en-US" b="1" i="0" dirty="0">
                <a:solidFill>
                  <a:srgbClr val="CCCCCC"/>
                </a:solidFill>
                <a:effectLst/>
                <a:latin typeface="-apple-system"/>
              </a:rPr>
              <a:t>Prompt Engineering</a:t>
            </a:r>
            <a:r>
              <a:rPr lang="en-US" b="0" i="0" dirty="0">
                <a:solidFill>
                  <a:srgbClr val="CCCCCC"/>
                </a:solidFill>
                <a:effectLst/>
                <a:latin typeface="-apple-system"/>
              </a:rPr>
              <a:t>, </a:t>
            </a:r>
            <a:r>
              <a:rPr lang="en-US" b="1" i="0" dirty="0">
                <a:solidFill>
                  <a:srgbClr val="CCCCCC"/>
                </a:solidFill>
                <a:effectLst/>
                <a:latin typeface="-apple-system"/>
              </a:rPr>
              <a:t>RAG</a:t>
            </a:r>
            <a:r>
              <a:rPr lang="en-US" b="0" i="0" dirty="0">
                <a:solidFill>
                  <a:srgbClr val="CCCCCC"/>
                </a:solidFill>
                <a:effectLst/>
                <a:latin typeface="-apple-system"/>
              </a:rPr>
              <a:t> (Retrieval-Augmented Generation), and </a:t>
            </a:r>
            <a:r>
              <a:rPr lang="en-US" b="1" i="0" dirty="0">
                <a:solidFill>
                  <a:srgbClr val="CCCCCC"/>
                </a:solidFill>
                <a:effectLst/>
                <a:latin typeface="-apple-system"/>
              </a:rPr>
              <a:t>Control Codes</a:t>
            </a:r>
            <a:r>
              <a:rPr lang="en-US" b="0" i="0" dirty="0">
                <a:solidFill>
                  <a:srgbClr val="CCCCCC"/>
                </a:solidFill>
                <a:effectLst/>
                <a:latin typeface="-apple-system"/>
              </a:rPr>
              <a:t> that can be used to </a:t>
            </a:r>
            <a:r>
              <a:rPr lang="en-US" b="0" i="1" dirty="0">
                <a:solidFill>
                  <a:srgbClr val="CCCCCC"/>
                </a:solidFill>
                <a:effectLst/>
                <a:latin typeface="-apple-system"/>
              </a:rPr>
              <a:t>guide</a:t>
            </a:r>
            <a:r>
              <a:rPr lang="en-US" b="0" i="0" dirty="0">
                <a:solidFill>
                  <a:srgbClr val="CCCCCC"/>
                </a:solidFill>
                <a:effectLst/>
                <a:latin typeface="-apple-system"/>
              </a:rPr>
              <a:t> GPTs to generate more </a:t>
            </a:r>
            <a:r>
              <a:rPr lang="en-US" b="0" i="1" dirty="0">
                <a:solidFill>
                  <a:srgbClr val="CCCCCC"/>
                </a:solidFill>
                <a:effectLst/>
                <a:latin typeface="-apple-system"/>
              </a:rPr>
              <a:t>meaningful</a:t>
            </a:r>
            <a:r>
              <a:rPr lang="en-US" b="0" i="0" dirty="0">
                <a:solidFill>
                  <a:srgbClr val="CCCCCC"/>
                </a:solidFill>
                <a:effectLst/>
                <a:latin typeface="-apple-system"/>
              </a:rPr>
              <a:t> outputs, but these are not </a:t>
            </a:r>
            <a:r>
              <a:rPr lang="en-US" b="0" i="1" dirty="0">
                <a:solidFill>
                  <a:srgbClr val="CCCCCC"/>
                </a:solidFill>
                <a:effectLst/>
                <a:latin typeface="-apple-system"/>
              </a:rPr>
              <a:t>learning</a:t>
            </a:r>
            <a:r>
              <a:rPr lang="en-US" b="0" i="0" dirty="0">
                <a:solidFill>
                  <a:srgbClr val="CCCCCC"/>
                </a:solidFill>
                <a:effectLst/>
                <a:latin typeface="-apple-system"/>
              </a:rPr>
              <a:t> processes; they are </a:t>
            </a:r>
            <a:r>
              <a:rPr lang="en-US" b="0" i="1" dirty="0">
                <a:solidFill>
                  <a:srgbClr val="CCCCCC"/>
                </a:solidFill>
                <a:effectLst/>
                <a:latin typeface="-apple-system"/>
              </a:rPr>
              <a:t>tweaking</a:t>
            </a:r>
            <a:r>
              <a:rPr lang="en-US" b="0" i="0" dirty="0">
                <a:solidFill>
                  <a:srgbClr val="CCCCCC"/>
                </a:solidFill>
                <a:effectLst/>
                <a:latin typeface="-apple-system"/>
              </a:rPr>
              <a:t> processes</a:t>
            </a:r>
          </a:p>
          <a:p>
            <a:pPr marL="742950" lvl="1" indent="-285750" algn="l">
              <a:buFont typeface="Arial" panose="020B0604020202020204" pitchFamily="34" charset="0"/>
              <a:buChar char="•"/>
            </a:pPr>
            <a:r>
              <a:rPr lang="en-US" b="0" i="0" dirty="0">
                <a:solidFill>
                  <a:srgbClr val="CCCCCC"/>
                </a:solidFill>
                <a:effectLst/>
                <a:latin typeface="-apple-system"/>
              </a:rPr>
              <a:t>Ultimately, there's no current technique that can make a GPT actually "understand" and "reason" about the </a:t>
            </a:r>
            <a:r>
              <a:rPr lang="en-US" b="1" i="0" dirty="0">
                <a:solidFill>
                  <a:srgbClr val="CCCCCC"/>
                </a:solidFill>
                <a:effectLst/>
                <a:latin typeface="-apple-system"/>
              </a:rPr>
              <a:t>inputs</a:t>
            </a:r>
            <a:r>
              <a:rPr lang="en-US" b="0" i="0" dirty="0">
                <a:solidFill>
                  <a:srgbClr val="CCCCCC"/>
                </a:solidFill>
                <a:effectLst/>
                <a:latin typeface="-apple-system"/>
              </a:rPr>
              <a:t> and </a:t>
            </a:r>
            <a:r>
              <a:rPr lang="en-US" b="1" i="0" dirty="0">
                <a:solidFill>
                  <a:srgbClr val="CCCCCC"/>
                </a:solidFill>
                <a:effectLst/>
                <a:latin typeface="-apple-system"/>
              </a:rPr>
              <a:t>outputs</a:t>
            </a:r>
            <a:r>
              <a:rPr lang="en-US" b="0" i="0" dirty="0">
                <a:solidFill>
                  <a:srgbClr val="CCCCCC"/>
                </a:solidFill>
                <a:effectLst/>
                <a:latin typeface="-apple-system"/>
              </a:rPr>
              <a:t> they're dealing with, as a human mind would do</a:t>
            </a:r>
          </a:p>
          <a:p>
            <a:pPr algn="l">
              <a:buFont typeface="Arial" panose="020B0604020202020204" pitchFamily="34" charset="0"/>
              <a:buChar char="•"/>
            </a:pPr>
            <a:r>
              <a:rPr lang="en-US" b="0" i="0" dirty="0">
                <a:solidFill>
                  <a:srgbClr val="CCCCCC"/>
                </a:solidFill>
                <a:effectLst/>
                <a:latin typeface="-apple-system"/>
              </a:rPr>
              <a:t>Sensitivity to input</a:t>
            </a:r>
          </a:p>
          <a:p>
            <a:pPr marL="742950" lvl="1" indent="-285750" algn="l">
              <a:buFont typeface="Arial" panose="020B0604020202020204" pitchFamily="34" charset="0"/>
              <a:buChar char="•"/>
            </a:pPr>
            <a:r>
              <a:rPr lang="en-US" b="0" i="0" dirty="0">
                <a:solidFill>
                  <a:srgbClr val="CCCCCC"/>
                </a:solidFill>
                <a:effectLst/>
                <a:latin typeface="-apple-system"/>
              </a:rPr>
              <a:t>GPTs are very sensitive to the </a:t>
            </a:r>
            <a:r>
              <a:rPr lang="en-US" b="1" i="0" dirty="0">
                <a:solidFill>
                  <a:srgbClr val="CCCCCC"/>
                </a:solidFill>
                <a:effectLst/>
                <a:latin typeface="-apple-system"/>
              </a:rPr>
              <a:t>inputs</a:t>
            </a:r>
            <a:r>
              <a:rPr lang="en-US" b="0" i="0" dirty="0">
                <a:solidFill>
                  <a:srgbClr val="CCCCCC"/>
                </a:solidFill>
                <a:effectLst/>
                <a:latin typeface="-apple-system"/>
              </a:rPr>
              <a:t> they process, and they can generate very different </a:t>
            </a:r>
            <a:r>
              <a:rPr lang="en-US" b="1" i="0" dirty="0">
                <a:solidFill>
                  <a:srgbClr val="CCCCCC"/>
                </a:solidFill>
                <a:effectLst/>
                <a:latin typeface="-apple-system"/>
              </a:rPr>
              <a:t>outputs</a:t>
            </a:r>
            <a:r>
              <a:rPr lang="en-US" b="0" i="0" dirty="0">
                <a:solidFill>
                  <a:srgbClr val="CCCCCC"/>
                </a:solidFill>
                <a:effectLst/>
                <a:latin typeface="-apple-system"/>
              </a:rPr>
              <a:t> based on small changes in input </a:t>
            </a:r>
            <a:r>
              <a:rPr lang="en-US" b="0" i="1" dirty="0">
                <a:solidFill>
                  <a:srgbClr val="CCCCCC"/>
                </a:solidFill>
                <a:effectLst/>
                <a:latin typeface="-apple-system"/>
              </a:rPr>
              <a:t>phrasing</a:t>
            </a:r>
            <a:r>
              <a:rPr lang="en-US" b="0" i="0" dirty="0">
                <a:solidFill>
                  <a:srgbClr val="CCCCCC"/>
                </a:solidFill>
                <a:effectLst/>
                <a:latin typeface="-apple-system"/>
              </a:rPr>
              <a:t> (or </a:t>
            </a:r>
            <a:r>
              <a:rPr lang="en-US" b="1" i="0" dirty="0">
                <a:solidFill>
                  <a:srgbClr val="CCCCCC"/>
                </a:solidFill>
                <a:effectLst/>
                <a:latin typeface="-apple-system"/>
              </a:rPr>
              <a:t>prompting</a:t>
            </a:r>
            <a:r>
              <a:rPr lang="en-US" b="0" i="0" dirty="0">
                <a:solidFill>
                  <a:srgbClr val="CCCCCC"/>
                </a:solidFill>
                <a:effectLst/>
                <a:latin typeface="-apple-system"/>
              </a:rPr>
              <a:t>)</a:t>
            </a:r>
          </a:p>
          <a:p>
            <a:pPr marL="742950" lvl="1" indent="-285750" algn="l">
              <a:buFont typeface="Arial" panose="020B0604020202020204" pitchFamily="34" charset="0"/>
              <a:buChar char="•"/>
            </a:pPr>
            <a:r>
              <a:rPr lang="en-US" b="0" i="0" dirty="0">
                <a:solidFill>
                  <a:srgbClr val="CCCCCC"/>
                </a:solidFill>
                <a:effectLst/>
                <a:latin typeface="-apple-system"/>
              </a:rPr>
              <a:t>Asking the same question in different word orders, or even using different languages, can lead to very different outputs, sometimes even conflicting or entirely unrelated</a:t>
            </a:r>
          </a:p>
          <a:p>
            <a:pPr marL="1143000" lvl="2" indent="-228600" algn="l">
              <a:buFont typeface="Arial" panose="020B0604020202020204" pitchFamily="34" charset="0"/>
              <a:buChar char="•"/>
            </a:pPr>
            <a:r>
              <a:rPr lang="en-US" b="0" i="0" dirty="0">
                <a:solidFill>
                  <a:srgbClr val="CCCCCC"/>
                </a:solidFill>
                <a:effectLst/>
                <a:latin typeface="-apple-system"/>
              </a:rPr>
              <a:t>For example, asking "</a:t>
            </a:r>
            <a:r>
              <a:rPr lang="en-US" b="0" i="1" dirty="0">
                <a:solidFill>
                  <a:srgbClr val="CCCCCC"/>
                </a:solidFill>
                <a:effectLst/>
                <a:latin typeface="-apple-system"/>
              </a:rPr>
              <a:t>What is the capital of France?</a:t>
            </a:r>
            <a:r>
              <a:rPr lang="en-US" b="0" i="0" dirty="0">
                <a:solidFill>
                  <a:srgbClr val="CCCCCC"/>
                </a:solidFill>
                <a:effectLst/>
                <a:latin typeface="-apple-system"/>
              </a:rPr>
              <a:t>" and "</a:t>
            </a:r>
            <a:r>
              <a:rPr lang="en-US" b="0" i="1" dirty="0">
                <a:solidFill>
                  <a:srgbClr val="CCCCCC"/>
                </a:solidFill>
                <a:effectLst/>
                <a:latin typeface="-apple-system"/>
              </a:rPr>
              <a:t>France's capital is</a:t>
            </a:r>
            <a:r>
              <a:rPr lang="en-US" b="0" i="0" dirty="0">
                <a:solidFill>
                  <a:srgbClr val="CCCCCC"/>
                </a:solidFill>
                <a:effectLst/>
                <a:latin typeface="-apple-system"/>
              </a:rPr>
              <a:t>" can lead to very different outputs, depending on the model's training</a:t>
            </a:r>
          </a:p>
          <a:p>
            <a:pPr marL="1143000" lvl="2" indent="-228600" algn="l">
              <a:buFont typeface="Arial" panose="020B0604020202020204" pitchFamily="34" charset="0"/>
              <a:buChar char="•"/>
            </a:pPr>
            <a:r>
              <a:rPr lang="en-US" b="0" i="0" dirty="0">
                <a:solidFill>
                  <a:srgbClr val="CCCCCC"/>
                </a:solidFill>
                <a:effectLst/>
                <a:latin typeface="-apple-system"/>
              </a:rPr>
              <a:t>This happens because even if the </a:t>
            </a:r>
            <a:r>
              <a:rPr lang="en-US" b="1" i="0" dirty="0">
                <a:solidFill>
                  <a:srgbClr val="CCCCCC"/>
                </a:solidFill>
                <a:effectLst/>
                <a:latin typeface="-apple-system"/>
              </a:rPr>
              <a:t>semantic</a:t>
            </a:r>
            <a:r>
              <a:rPr lang="en-US" b="0" i="0" dirty="0">
                <a:solidFill>
                  <a:srgbClr val="CCCCCC"/>
                </a:solidFill>
                <a:effectLst/>
                <a:latin typeface="-apple-system"/>
              </a:rPr>
              <a:t> meaning of these questions is almost the same in these two phrasings, the </a:t>
            </a:r>
            <a:r>
              <a:rPr lang="en-US" b="1" i="0" dirty="0">
                <a:solidFill>
                  <a:srgbClr val="CCCCCC"/>
                </a:solidFill>
                <a:effectLst/>
                <a:latin typeface="-apple-system"/>
              </a:rPr>
              <a:t>syntactic</a:t>
            </a:r>
            <a:r>
              <a:rPr lang="en-US" b="0" i="0" dirty="0">
                <a:solidFill>
                  <a:srgbClr val="CCCCCC"/>
                </a:solidFill>
                <a:effectLst/>
                <a:latin typeface="-apple-system"/>
              </a:rPr>
              <a:t> meaning is different, and GPTs are very sensitive to these differences</a:t>
            </a:r>
          </a:p>
          <a:p>
            <a:pPr marL="1143000" lvl="2" indent="-228600" algn="l">
              <a:buFont typeface="Arial" panose="020B0604020202020204" pitchFamily="34" charset="0"/>
              <a:buChar char="•"/>
            </a:pPr>
            <a:r>
              <a:rPr lang="en-US" b="0" i="0" dirty="0">
                <a:solidFill>
                  <a:srgbClr val="CCCCCC"/>
                </a:solidFill>
                <a:effectLst/>
                <a:latin typeface="-apple-system"/>
              </a:rPr>
              <a:t>In practice, every </a:t>
            </a:r>
            <a:r>
              <a:rPr lang="en-US" b="0" i="1" dirty="0">
                <a:solidFill>
                  <a:srgbClr val="CCCCCC"/>
                </a:solidFill>
                <a:effectLst/>
                <a:latin typeface="-apple-system"/>
              </a:rPr>
              <a:t>character</a:t>
            </a:r>
            <a:r>
              <a:rPr lang="en-US" b="0" i="0" dirty="0">
                <a:solidFill>
                  <a:srgbClr val="CCCCCC"/>
                </a:solidFill>
                <a:effectLst/>
                <a:latin typeface="-apple-system"/>
              </a:rPr>
              <a:t> difference in a </a:t>
            </a:r>
            <a:r>
              <a:rPr lang="en-US" b="1" i="0" dirty="0">
                <a:solidFill>
                  <a:srgbClr val="CCCCCC"/>
                </a:solidFill>
                <a:effectLst/>
                <a:latin typeface="-apple-system"/>
              </a:rPr>
              <a:t>prompt</a:t>
            </a:r>
            <a:r>
              <a:rPr lang="en-US" b="0" i="0" dirty="0">
                <a:solidFill>
                  <a:srgbClr val="CCCCCC"/>
                </a:solidFill>
                <a:effectLst/>
                <a:latin typeface="-apple-system"/>
              </a:rPr>
              <a:t> can move the coordinates in the </a:t>
            </a:r>
            <a:r>
              <a:rPr lang="en-US" b="0" i="1" dirty="0">
                <a:solidFill>
                  <a:srgbClr val="CCCCCC"/>
                </a:solidFill>
                <a:effectLst/>
                <a:latin typeface="-apple-system"/>
              </a:rPr>
              <a:t>text space</a:t>
            </a:r>
            <a:r>
              <a:rPr lang="en-US" b="0" i="0" dirty="0">
                <a:solidFill>
                  <a:srgbClr val="CCCCCC"/>
                </a:solidFill>
                <a:effectLst/>
                <a:latin typeface="-apple-system"/>
              </a:rPr>
              <a:t> function that computes the output value over that input, regardless of whether that character changes the </a:t>
            </a:r>
            <a:r>
              <a:rPr lang="en-US" b="0" i="1" dirty="0">
                <a:solidFill>
                  <a:srgbClr val="CCCCCC"/>
                </a:solidFill>
                <a:effectLst/>
                <a:latin typeface="-apple-system"/>
              </a:rPr>
              <a:t>semantic</a:t>
            </a:r>
            <a:r>
              <a:rPr lang="en-US" b="0" i="0" dirty="0">
                <a:solidFill>
                  <a:srgbClr val="CCCCCC"/>
                </a:solidFill>
                <a:effectLst/>
                <a:latin typeface="-apple-system"/>
              </a:rPr>
              <a:t> meaning of the </a:t>
            </a:r>
            <a:r>
              <a:rPr lang="en-US" b="1" i="0" dirty="0">
                <a:solidFill>
                  <a:srgbClr val="CCCCCC"/>
                </a:solidFill>
                <a:effectLst/>
                <a:latin typeface="-apple-system"/>
              </a:rPr>
              <a:t>prompt</a:t>
            </a:r>
            <a:endParaRPr lang="en-US" b="0" i="0" dirty="0">
              <a:solidFill>
                <a:srgbClr val="CCCCCC"/>
              </a:solidFill>
              <a:effectLst/>
              <a:latin typeface="-apple-system"/>
            </a:endParaRPr>
          </a:p>
          <a:p>
            <a:pPr marL="1600200" lvl="3" indent="-228600" algn="l">
              <a:buFont typeface="Arial" panose="020B0604020202020204" pitchFamily="34" charset="0"/>
              <a:buChar char="•"/>
            </a:pPr>
            <a:r>
              <a:rPr lang="en-US" b="0" i="0" dirty="0">
                <a:solidFill>
                  <a:srgbClr val="CCCCCC"/>
                </a:solidFill>
                <a:effectLst/>
                <a:latin typeface="-apple-system"/>
              </a:rPr>
              <a:t>As a loose metaphor, we could imagine a function f(x) that gives possibly very different outputs if we give x = 1, x = 1.00000001, or x = 1.000000000000...001, even if the </a:t>
            </a:r>
            <a:r>
              <a:rPr lang="en-US" b="1" i="0" dirty="0">
                <a:solidFill>
                  <a:srgbClr val="CCCCCC"/>
                </a:solidFill>
                <a:effectLst/>
                <a:latin typeface="-apple-system"/>
              </a:rPr>
              <a:t>semantic</a:t>
            </a:r>
            <a:r>
              <a:rPr lang="en-US" b="0" i="0" dirty="0">
                <a:solidFill>
                  <a:srgbClr val="CCCCCC"/>
                </a:solidFill>
                <a:effectLst/>
                <a:latin typeface="-apple-system"/>
              </a:rPr>
              <a:t> meaning of these inputs is almost the same</a:t>
            </a:r>
          </a:p>
          <a:p>
            <a:pPr algn="l">
              <a:buFont typeface="Arial" panose="020B0604020202020204" pitchFamily="34" charset="0"/>
              <a:buChar char="•"/>
            </a:pPr>
            <a:r>
              <a:rPr lang="en-US" b="0" i="0" dirty="0">
                <a:solidFill>
                  <a:srgbClr val="CCCCCC"/>
                </a:solidFill>
                <a:effectLst/>
                <a:latin typeface="-apple-system"/>
              </a:rPr>
              <a:t>Inconsistency</a:t>
            </a:r>
          </a:p>
          <a:p>
            <a:pPr marL="742950" lvl="1" indent="-285750" algn="l">
              <a:buFont typeface="Arial" panose="020B0604020202020204" pitchFamily="34" charset="0"/>
              <a:buChar char="•"/>
            </a:pPr>
            <a:r>
              <a:rPr lang="en-US" b="0" i="0" dirty="0">
                <a:solidFill>
                  <a:srgbClr val="CCCCCC"/>
                </a:solidFill>
                <a:effectLst/>
                <a:latin typeface="-apple-system"/>
              </a:rPr>
              <a:t>GPTs may be inconsistent in generating outputs for the same inputs, even if the </a:t>
            </a:r>
            <a:r>
              <a:rPr lang="en-US" b="1" i="0" dirty="0">
                <a:solidFill>
                  <a:srgbClr val="CCCCCC"/>
                </a:solidFill>
                <a:effectLst/>
                <a:latin typeface="-apple-system"/>
              </a:rPr>
              <a:t>inputs</a:t>
            </a:r>
            <a:r>
              <a:rPr lang="en-US" b="0" i="0" dirty="0">
                <a:solidFill>
                  <a:srgbClr val="CCCCCC"/>
                </a:solidFill>
                <a:effectLst/>
                <a:latin typeface="-apple-system"/>
              </a:rPr>
              <a:t> are identical</a:t>
            </a:r>
          </a:p>
          <a:p>
            <a:pPr marL="742950" lvl="1" indent="-285750" algn="l">
              <a:buFont typeface="Arial" panose="020B0604020202020204" pitchFamily="34" charset="0"/>
              <a:buChar char="•"/>
            </a:pPr>
            <a:r>
              <a:rPr lang="en-US" b="0" i="0" dirty="0">
                <a:solidFill>
                  <a:srgbClr val="CCCCCC"/>
                </a:solidFill>
                <a:effectLst/>
                <a:latin typeface="-apple-system"/>
              </a:rPr>
              <a:t>Since most operations in the </a:t>
            </a:r>
            <a:r>
              <a:rPr lang="en-US" b="1" i="0" dirty="0">
                <a:solidFill>
                  <a:srgbClr val="CCCCCC"/>
                </a:solidFill>
                <a:effectLst/>
                <a:latin typeface="-apple-system"/>
              </a:rPr>
              <a:t>inference</a:t>
            </a:r>
            <a:r>
              <a:rPr lang="en-US" b="0" i="0" dirty="0">
                <a:solidFill>
                  <a:srgbClr val="CCCCCC"/>
                </a:solidFill>
                <a:effectLst/>
                <a:latin typeface="-apple-system"/>
              </a:rPr>
              <a:t> process are based on </a:t>
            </a:r>
            <a:r>
              <a:rPr lang="en-US" b="1" i="0" dirty="0">
                <a:solidFill>
                  <a:srgbClr val="CCCCCC"/>
                </a:solidFill>
                <a:effectLst/>
                <a:latin typeface="-apple-system"/>
              </a:rPr>
              <a:t>probabilities</a:t>
            </a:r>
            <a:r>
              <a:rPr lang="en-US" b="0" i="0" dirty="0">
                <a:solidFill>
                  <a:srgbClr val="CCCCCC"/>
                </a:solidFill>
                <a:effectLst/>
                <a:latin typeface="-apple-system"/>
              </a:rPr>
              <a:t> and </a:t>
            </a:r>
            <a:r>
              <a:rPr lang="en-US" b="1" i="0" dirty="0">
                <a:solidFill>
                  <a:srgbClr val="CCCCCC"/>
                </a:solidFill>
                <a:effectLst/>
                <a:latin typeface="-apple-system"/>
              </a:rPr>
              <a:t>patterns</a:t>
            </a:r>
            <a:r>
              <a:rPr lang="en-US" b="0" i="0" dirty="0">
                <a:solidFill>
                  <a:srgbClr val="CCCCCC"/>
                </a:solidFill>
                <a:effectLst/>
                <a:latin typeface="-apple-system"/>
              </a:rPr>
              <a:t> observed in the training data, the </a:t>
            </a:r>
            <a:r>
              <a:rPr lang="en-US" b="1" i="0" dirty="0">
                <a:solidFill>
                  <a:srgbClr val="CCCCCC"/>
                </a:solidFill>
                <a:effectLst/>
                <a:latin typeface="-apple-system"/>
              </a:rPr>
              <a:t>outputs</a:t>
            </a:r>
            <a:r>
              <a:rPr lang="en-US" b="0" i="0" dirty="0">
                <a:solidFill>
                  <a:srgbClr val="CCCCCC"/>
                </a:solidFill>
                <a:effectLst/>
                <a:latin typeface="-apple-system"/>
              </a:rPr>
              <a:t> can be very different for the same </a:t>
            </a:r>
            <a:r>
              <a:rPr lang="en-US" b="1" i="0" dirty="0">
                <a:solidFill>
                  <a:srgbClr val="CCCCCC"/>
                </a:solidFill>
                <a:effectLst/>
                <a:latin typeface="-apple-system"/>
              </a:rPr>
              <a:t>inputs</a:t>
            </a:r>
            <a:r>
              <a:rPr lang="en-US" b="0" i="0" dirty="0">
                <a:solidFill>
                  <a:srgbClr val="CCCCCC"/>
                </a:solidFill>
                <a:effectLst/>
                <a:latin typeface="-apple-system"/>
              </a:rPr>
              <a:t> based on the </a:t>
            </a:r>
            <a:r>
              <a:rPr lang="en-US" b="1" i="0" dirty="0">
                <a:solidFill>
                  <a:srgbClr val="CCCCCC"/>
                </a:solidFill>
                <a:effectLst/>
                <a:latin typeface="-apple-system"/>
              </a:rPr>
              <a:t>randomness</a:t>
            </a:r>
            <a:r>
              <a:rPr lang="en-US" b="0" i="0" dirty="0">
                <a:solidFill>
                  <a:srgbClr val="CCCCCC"/>
                </a:solidFill>
                <a:effectLst/>
                <a:latin typeface="-apple-system"/>
              </a:rPr>
              <a:t> of the </a:t>
            </a:r>
            <a:r>
              <a:rPr lang="en-US" b="1" i="0" dirty="0">
                <a:solidFill>
                  <a:srgbClr val="CCCCCC"/>
                </a:solidFill>
                <a:effectLst/>
                <a:latin typeface="-apple-system"/>
              </a:rPr>
              <a:t>sampling</a:t>
            </a:r>
            <a:r>
              <a:rPr lang="en-US" b="0" i="0" dirty="0">
                <a:solidFill>
                  <a:srgbClr val="CCCCCC"/>
                </a:solidFill>
                <a:effectLst/>
                <a:latin typeface="-apple-system"/>
              </a:rPr>
              <a:t> process</a:t>
            </a:r>
          </a:p>
          <a:p>
            <a:pPr marL="742950" lvl="1" indent="-285750" algn="l">
              <a:buFont typeface="Arial" panose="020B0604020202020204" pitchFamily="34" charset="0"/>
              <a:buChar char="•"/>
            </a:pPr>
            <a:r>
              <a:rPr lang="en-US" b="0" i="0" dirty="0">
                <a:solidFill>
                  <a:srgbClr val="CCCCCC"/>
                </a:solidFill>
                <a:effectLst/>
                <a:latin typeface="-apple-system"/>
              </a:rPr>
              <a:t>The results can be more or less deterministic based on the model </a:t>
            </a:r>
            <a:r>
              <a:rPr lang="en-US" b="1" i="0" dirty="0">
                <a:solidFill>
                  <a:srgbClr val="CCCCCC"/>
                </a:solidFill>
                <a:effectLst/>
                <a:latin typeface="-apple-system"/>
              </a:rPr>
              <a:t>configurations</a:t>
            </a:r>
            <a:r>
              <a:rPr lang="en-US" b="0" i="0" dirty="0">
                <a:solidFill>
                  <a:srgbClr val="CCCCCC"/>
                </a:solidFill>
                <a:effectLst/>
                <a:latin typeface="-apple-system"/>
              </a:rPr>
              <a:t> and </a:t>
            </a:r>
            <a:r>
              <a:rPr lang="en-US" b="1" i="0" dirty="0">
                <a:solidFill>
                  <a:srgbClr val="CCCCCC"/>
                </a:solidFill>
                <a:effectLst/>
                <a:latin typeface="-apple-system"/>
              </a:rPr>
              <a:t>parameters</a:t>
            </a:r>
            <a:r>
              <a:rPr lang="en-US" b="0" i="0" dirty="0">
                <a:solidFill>
                  <a:srgbClr val="CCCCCC"/>
                </a:solidFill>
                <a:effectLst/>
                <a:latin typeface="-apple-system"/>
              </a:rPr>
              <a:t> used in the </a:t>
            </a:r>
            <a:r>
              <a:rPr lang="en-US" b="1" i="0" dirty="0">
                <a:solidFill>
                  <a:srgbClr val="CCCCCC"/>
                </a:solidFill>
                <a:effectLst/>
                <a:latin typeface="-apple-system"/>
              </a:rPr>
              <a:t>inference</a:t>
            </a:r>
            <a:r>
              <a:rPr lang="en-US" b="0" i="0" dirty="0">
                <a:solidFill>
                  <a:srgbClr val="CCCCCC"/>
                </a:solidFill>
                <a:effectLst/>
                <a:latin typeface="-apple-system"/>
              </a:rPr>
              <a:t> process</a:t>
            </a:r>
          </a:p>
          <a:p>
            <a:pPr marL="1143000" lvl="2" indent="-228600" algn="l">
              <a:buFont typeface="Arial" panose="020B0604020202020204" pitchFamily="34" charset="0"/>
              <a:buChar char="•"/>
            </a:pPr>
            <a:r>
              <a:rPr lang="en-US" b="0" i="0" dirty="0">
                <a:solidFill>
                  <a:srgbClr val="CCCCCC"/>
                </a:solidFill>
                <a:effectLst/>
                <a:latin typeface="-apple-system"/>
              </a:rPr>
              <a:t>There are parameters like </a:t>
            </a:r>
            <a:r>
              <a:rPr lang="en-US" b="1" i="0" dirty="0">
                <a:solidFill>
                  <a:srgbClr val="CCCCCC"/>
                </a:solidFill>
                <a:effectLst/>
                <a:latin typeface="-apple-system"/>
              </a:rPr>
              <a:t>Temperature</a:t>
            </a:r>
            <a:r>
              <a:rPr lang="en-US" b="0" i="0" dirty="0">
                <a:solidFill>
                  <a:srgbClr val="CCCCCC"/>
                </a:solidFill>
                <a:effectLst/>
                <a:latin typeface="-apple-system"/>
              </a:rPr>
              <a:t>, </a:t>
            </a:r>
            <a:r>
              <a:rPr lang="en-US" b="1" i="0" dirty="0">
                <a:solidFill>
                  <a:srgbClr val="CCCCCC"/>
                </a:solidFill>
                <a:effectLst/>
                <a:latin typeface="-apple-system"/>
              </a:rPr>
              <a:t>Top-K</a:t>
            </a:r>
            <a:r>
              <a:rPr lang="en-US" b="0" i="0" dirty="0">
                <a:solidFill>
                  <a:srgbClr val="CCCCCC"/>
                </a:solidFill>
                <a:effectLst/>
                <a:latin typeface="-apple-system"/>
              </a:rPr>
              <a:t>, </a:t>
            </a:r>
            <a:r>
              <a:rPr lang="en-US" b="1" i="0" dirty="0">
                <a:solidFill>
                  <a:srgbClr val="CCCCCC"/>
                </a:solidFill>
                <a:effectLst/>
                <a:latin typeface="-apple-system"/>
              </a:rPr>
              <a:t>Top-P</a:t>
            </a:r>
            <a:r>
              <a:rPr lang="en-US" b="0" i="0" dirty="0">
                <a:solidFill>
                  <a:srgbClr val="CCCCCC"/>
                </a:solidFill>
                <a:effectLst/>
                <a:latin typeface="-apple-system"/>
              </a:rPr>
              <a:t>, and </a:t>
            </a:r>
            <a:r>
              <a:rPr lang="en-US" b="1" i="0" dirty="0">
                <a:solidFill>
                  <a:srgbClr val="CCCCCC"/>
                </a:solidFill>
                <a:effectLst/>
                <a:latin typeface="-apple-system"/>
              </a:rPr>
              <a:t>Nucleus Sampling</a:t>
            </a:r>
            <a:r>
              <a:rPr lang="en-US" b="0" i="0" dirty="0">
                <a:solidFill>
                  <a:srgbClr val="CCCCCC"/>
                </a:solidFill>
                <a:effectLst/>
                <a:latin typeface="-apple-system"/>
              </a:rPr>
              <a:t> that can be used to </a:t>
            </a:r>
            <a:r>
              <a:rPr lang="en-US" b="1" i="0" dirty="0">
                <a:solidFill>
                  <a:srgbClr val="CCCCCC"/>
                </a:solidFill>
                <a:effectLst/>
                <a:latin typeface="-apple-system"/>
              </a:rPr>
              <a:t>control</a:t>
            </a:r>
            <a:r>
              <a:rPr lang="en-US" b="0" i="0" dirty="0">
                <a:solidFill>
                  <a:srgbClr val="CCCCCC"/>
                </a:solidFill>
                <a:effectLst/>
                <a:latin typeface="-apple-system"/>
              </a:rPr>
              <a:t> the </a:t>
            </a:r>
            <a:r>
              <a:rPr lang="en-US" b="1" i="0" dirty="0">
                <a:solidFill>
                  <a:srgbClr val="CCCCCC"/>
                </a:solidFill>
                <a:effectLst/>
                <a:latin typeface="-apple-system"/>
              </a:rPr>
              <a:t>randomness</a:t>
            </a:r>
            <a:r>
              <a:rPr lang="en-US" b="0" i="0" dirty="0">
                <a:solidFill>
                  <a:srgbClr val="CCCCCC"/>
                </a:solidFill>
                <a:effectLst/>
                <a:latin typeface="-apple-system"/>
              </a:rPr>
              <a:t> of the </a:t>
            </a:r>
            <a:r>
              <a:rPr lang="en-US" b="1" i="0" dirty="0">
                <a:solidFill>
                  <a:srgbClr val="CCCCCC"/>
                </a:solidFill>
                <a:effectLst/>
                <a:latin typeface="-apple-system"/>
              </a:rPr>
              <a:t>sampling</a:t>
            </a:r>
            <a:r>
              <a:rPr lang="en-US" b="0" i="0" dirty="0">
                <a:solidFill>
                  <a:srgbClr val="CCCCCC"/>
                </a:solidFill>
                <a:effectLst/>
                <a:latin typeface="-apple-system"/>
              </a:rPr>
              <a:t> process</a:t>
            </a:r>
          </a:p>
          <a:p>
            <a:pPr marL="742950" lvl="1" indent="-285750" algn="l">
              <a:buFont typeface="Arial" panose="020B0604020202020204" pitchFamily="34" charset="0"/>
              <a:buChar char="•"/>
            </a:pPr>
            <a:r>
              <a:rPr lang="en-US" b="0" i="0" dirty="0">
                <a:solidFill>
                  <a:srgbClr val="CCCCCC"/>
                </a:solidFill>
                <a:effectLst/>
                <a:latin typeface="-apple-system"/>
              </a:rPr>
              <a:t>A model operating with </a:t>
            </a:r>
            <a:r>
              <a:rPr lang="en-US" b="1" i="0" dirty="0">
                <a:solidFill>
                  <a:srgbClr val="CCCCCC"/>
                </a:solidFill>
                <a:effectLst/>
                <a:latin typeface="-apple-system"/>
              </a:rPr>
              <a:t>greedy search</a:t>
            </a:r>
            <a:r>
              <a:rPr lang="en-US" b="0" i="0" dirty="0">
                <a:solidFill>
                  <a:srgbClr val="CCCCCC"/>
                </a:solidFill>
                <a:effectLst/>
                <a:latin typeface="-apple-system"/>
              </a:rPr>
              <a:t> will generate the same outputs for the same input, while a model operating with </a:t>
            </a:r>
            <a:r>
              <a:rPr lang="en-US" b="1" i="0" dirty="0">
                <a:solidFill>
                  <a:srgbClr val="CCCCCC"/>
                </a:solidFill>
                <a:effectLst/>
                <a:latin typeface="-apple-system"/>
              </a:rPr>
              <a:t>random sampling</a:t>
            </a:r>
            <a:r>
              <a:rPr lang="en-US" b="0" i="0" dirty="0">
                <a:solidFill>
                  <a:srgbClr val="CCCCCC"/>
                </a:solidFill>
                <a:effectLst/>
                <a:latin typeface="-apple-system"/>
              </a:rPr>
              <a:t> (or </a:t>
            </a:r>
            <a:r>
              <a:rPr lang="en-US" b="1" i="0" dirty="0">
                <a:solidFill>
                  <a:srgbClr val="CCCCCC"/>
                </a:solidFill>
                <a:effectLst/>
                <a:latin typeface="-apple-system"/>
              </a:rPr>
              <a:t>temperature</a:t>
            </a:r>
            <a:r>
              <a:rPr lang="en-US" b="0" i="0" dirty="0">
                <a:solidFill>
                  <a:srgbClr val="CCCCCC"/>
                </a:solidFill>
                <a:effectLst/>
                <a:latin typeface="-apple-system"/>
              </a:rPr>
              <a:t> sampling) might often generate different outputs for the same input</a:t>
            </a:r>
          </a:p>
          <a:p>
            <a:pPr algn="l">
              <a:buFont typeface="Arial" panose="020B0604020202020204" pitchFamily="34" charset="0"/>
              <a:buChar char="•"/>
            </a:pPr>
            <a:r>
              <a:rPr lang="en-US" b="0" i="0" dirty="0">
                <a:solidFill>
                  <a:srgbClr val="CCCCCC"/>
                </a:solidFill>
                <a:effectLst/>
                <a:latin typeface="-apple-system"/>
              </a:rPr>
              <a:t>Incorrect or Nonsensical Outputs (and hallucinations)</a:t>
            </a:r>
          </a:p>
          <a:p>
            <a:pPr marL="742950" lvl="1" indent="-285750" algn="l">
              <a:buFont typeface="Arial" panose="020B0604020202020204" pitchFamily="34" charset="0"/>
              <a:buChar char="•"/>
            </a:pPr>
            <a:r>
              <a:rPr lang="en-US" b="0" i="0" dirty="0">
                <a:solidFill>
                  <a:srgbClr val="CCCCCC"/>
                </a:solidFill>
                <a:effectLst/>
                <a:latin typeface="-apple-system"/>
              </a:rPr>
              <a:t>As we have seen in previous lessons, GPTs (as we have nowadays) lack on </a:t>
            </a:r>
            <a:r>
              <a:rPr lang="en-US" b="1" i="0" dirty="0">
                <a:solidFill>
                  <a:srgbClr val="CCCCCC"/>
                </a:solidFill>
                <a:effectLst/>
                <a:latin typeface="-apple-system"/>
              </a:rPr>
              <a:t>neural symbolic</a:t>
            </a:r>
            <a:r>
              <a:rPr lang="en-US" b="0" i="0" dirty="0">
                <a:solidFill>
                  <a:srgbClr val="CCCCCC"/>
                </a:solidFill>
                <a:effectLst/>
                <a:latin typeface="-apple-system"/>
              </a:rPr>
              <a:t> reasoning capabilities, thus they are simply outputting whatever is most probable according to the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observed in the training data</a:t>
            </a:r>
          </a:p>
          <a:p>
            <a:pPr marL="742950" lvl="1" indent="-285750" algn="l">
              <a:buFont typeface="Arial" panose="020B0604020202020204" pitchFamily="34" charset="0"/>
              <a:buChar char="•"/>
            </a:pPr>
            <a:r>
              <a:rPr lang="en-US" b="0" i="0" dirty="0">
                <a:solidFill>
                  <a:srgbClr val="CCCCCC"/>
                </a:solidFill>
                <a:effectLst/>
                <a:latin typeface="-apple-system"/>
              </a:rPr>
              <a:t>GPTs can generate incorrect or nonsensical outputs based on the </a:t>
            </a:r>
            <a:r>
              <a:rPr lang="en-US" b="1" i="0" dirty="0">
                <a:solidFill>
                  <a:srgbClr val="CCCCCC"/>
                </a:solidFill>
                <a:effectLst/>
                <a:latin typeface="-apple-system"/>
              </a:rPr>
              <a:t>inputs</a:t>
            </a:r>
            <a:r>
              <a:rPr lang="en-US" b="0" i="0" dirty="0">
                <a:solidFill>
                  <a:srgbClr val="CCCCCC"/>
                </a:solidFill>
                <a:effectLst/>
                <a:latin typeface="-apple-system"/>
              </a:rPr>
              <a:t> they process, especially when the </a:t>
            </a:r>
            <a:r>
              <a:rPr lang="en-US" b="1" i="0" dirty="0">
                <a:solidFill>
                  <a:srgbClr val="CCCCCC"/>
                </a:solidFill>
                <a:effectLst/>
                <a:latin typeface="-apple-system"/>
              </a:rPr>
              <a:t>inputs</a:t>
            </a:r>
            <a:r>
              <a:rPr lang="en-US" b="0" i="0" dirty="0">
                <a:solidFill>
                  <a:srgbClr val="CCCCCC"/>
                </a:solidFill>
                <a:effectLst/>
                <a:latin typeface="-apple-system"/>
              </a:rPr>
              <a:t> are very </a:t>
            </a:r>
            <a:r>
              <a:rPr lang="en-US" b="0" i="1" dirty="0">
                <a:solidFill>
                  <a:srgbClr val="CCCCCC"/>
                </a:solidFill>
                <a:effectLst/>
                <a:latin typeface="-apple-system"/>
              </a:rPr>
              <a:t>ambiguous</a:t>
            </a:r>
            <a:r>
              <a:rPr lang="en-US" b="0" i="0" dirty="0">
                <a:solidFill>
                  <a:srgbClr val="CCCCCC"/>
                </a:solidFill>
                <a:effectLst/>
                <a:latin typeface="-apple-system"/>
              </a:rPr>
              <a:t> or </a:t>
            </a:r>
            <a:r>
              <a:rPr lang="en-US" b="0" i="1" dirty="0">
                <a:solidFill>
                  <a:srgbClr val="CCCCCC"/>
                </a:solidFill>
                <a:effectLst/>
                <a:latin typeface="-apple-system"/>
              </a:rPr>
              <a:t>open-ended</a:t>
            </a:r>
            <a:endParaRPr lang="en-US" b="0" i="0" dirty="0">
              <a:solidFill>
                <a:srgbClr val="CCCCCC"/>
              </a:solidFill>
              <a:effectLst/>
              <a:latin typeface="-apple-system"/>
            </a:endParaRPr>
          </a:p>
          <a:p>
            <a:pPr marL="742950" lvl="1" indent="-285750" algn="l">
              <a:buFont typeface="Arial" panose="020B0604020202020204" pitchFamily="34" charset="0"/>
              <a:buChar char="•"/>
            </a:pPr>
            <a:r>
              <a:rPr lang="en-US" b="0" i="0" dirty="0">
                <a:solidFill>
                  <a:srgbClr val="CCCCCC"/>
                </a:solidFill>
                <a:effectLst/>
                <a:latin typeface="-apple-system"/>
              </a:rPr>
              <a:t>This is not necessarily a defect of GPTs, but a consequence of the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observed in the training data</a:t>
            </a:r>
          </a:p>
          <a:p>
            <a:pPr marL="1143000" lvl="2" indent="-228600" algn="l">
              <a:buFont typeface="Arial" panose="020B0604020202020204" pitchFamily="34" charset="0"/>
              <a:buChar char="•"/>
            </a:pPr>
            <a:r>
              <a:rPr lang="en-US" b="0" i="0" dirty="0">
                <a:solidFill>
                  <a:srgbClr val="CCCCCC"/>
                </a:solidFill>
                <a:effectLst/>
                <a:latin typeface="-apple-system"/>
              </a:rPr>
              <a:t>For example, a GPT trained on human anatomy may answer the question "How many eyes does a spider have?" with "Two" because it has learned from the training data that most subjects have two eyes, and it might not be clear in the training data that spiders are not humans</a:t>
            </a:r>
          </a:p>
          <a:p>
            <a:pPr marL="1600200" lvl="3" indent="-228600" algn="l">
              <a:buFont typeface="Arial" panose="020B0604020202020204" pitchFamily="34" charset="0"/>
              <a:buChar char="•"/>
            </a:pPr>
            <a:r>
              <a:rPr lang="en-US" b="0" i="0" dirty="0">
                <a:solidFill>
                  <a:srgbClr val="CCCCCC"/>
                </a:solidFill>
                <a:effectLst/>
                <a:latin typeface="-apple-system"/>
              </a:rPr>
              <a:t>Even though this information is incorrect (according to the common definition of spiders), it might be </a:t>
            </a:r>
            <a:r>
              <a:rPr lang="en-US" b="0" i="1" dirty="0">
                <a:solidFill>
                  <a:srgbClr val="CCCCCC"/>
                </a:solidFill>
                <a:effectLst/>
                <a:latin typeface="-apple-system"/>
              </a:rPr>
              <a:t>statistically</a:t>
            </a:r>
            <a:r>
              <a:rPr lang="en-US" b="0" i="0" dirty="0">
                <a:solidFill>
                  <a:srgbClr val="CCCCCC"/>
                </a:solidFill>
                <a:effectLst/>
                <a:latin typeface="-apple-system"/>
              </a:rPr>
              <a:t> correct to associate "number of eyes (of a living thing)" with "two" based on the training data of that model</a:t>
            </a:r>
          </a:p>
          <a:p>
            <a:pPr marL="742950" lvl="1" indent="-285750" algn="l">
              <a:buFont typeface="Arial" panose="020B0604020202020204" pitchFamily="34" charset="0"/>
              <a:buChar char="•"/>
            </a:pPr>
            <a:r>
              <a:rPr lang="en-US" b="0" i="0" dirty="0">
                <a:solidFill>
                  <a:srgbClr val="CCCCCC"/>
                </a:solidFill>
                <a:effectLst/>
                <a:latin typeface="-apple-system"/>
              </a:rPr>
              <a:t>This is very common with ambiguous topics, such as person names, locations, historical events, dates, quantities, and other subjects where there may be many different </a:t>
            </a:r>
            <a:r>
              <a:rPr lang="en-US" b="0" i="1" dirty="0">
                <a:solidFill>
                  <a:srgbClr val="CCCCCC"/>
                </a:solidFill>
                <a:effectLst/>
                <a:latin typeface="-apple-system"/>
              </a:rPr>
              <a:t>correct</a:t>
            </a:r>
            <a:r>
              <a:rPr lang="en-US" b="0" i="0" dirty="0">
                <a:solidFill>
                  <a:srgbClr val="CCCCCC"/>
                </a:solidFill>
                <a:effectLst/>
                <a:latin typeface="-apple-system"/>
              </a:rPr>
              <a:t> answers based on the </a:t>
            </a:r>
            <a:r>
              <a:rPr lang="en-US" b="1" i="0" dirty="0">
                <a:solidFill>
                  <a:srgbClr val="CCCCCC"/>
                </a:solidFill>
                <a:effectLst/>
                <a:latin typeface="-apple-system"/>
              </a:rPr>
              <a:t>context</a:t>
            </a:r>
            <a:r>
              <a:rPr lang="en-US" b="0" i="0" dirty="0">
                <a:solidFill>
                  <a:srgbClr val="CCCCCC"/>
                </a:solidFill>
                <a:effectLst/>
                <a:latin typeface="-apple-system"/>
              </a:rPr>
              <a:t> of the </a:t>
            </a:r>
            <a:r>
              <a:rPr lang="en-US" b="1" i="0" dirty="0">
                <a:solidFill>
                  <a:srgbClr val="CCCCCC"/>
                </a:solidFill>
                <a:effectLst/>
                <a:latin typeface="-apple-system"/>
              </a:rPr>
              <a:t>inputs</a:t>
            </a:r>
            <a:endParaRPr lang="en-US" b="0" i="0" dirty="0">
              <a:solidFill>
                <a:srgbClr val="CCCCCC"/>
              </a:solidFill>
              <a:effectLst/>
              <a:latin typeface="-apple-system"/>
            </a:endParaRPr>
          </a:p>
          <a:p>
            <a:pPr marL="1143000" lvl="2" indent="-228600" algn="l">
              <a:buFont typeface="Arial" panose="020B0604020202020204" pitchFamily="34" charset="0"/>
              <a:buChar char="•"/>
            </a:pPr>
            <a:r>
              <a:rPr lang="en-US" b="0" i="0" dirty="0">
                <a:solidFill>
                  <a:srgbClr val="CCCCCC"/>
                </a:solidFill>
                <a:effectLst/>
                <a:latin typeface="-apple-system"/>
              </a:rPr>
              <a:t>The question "Who is James?" may vary greatly depending on the </a:t>
            </a:r>
            <a:r>
              <a:rPr lang="en-US" b="1" i="0" dirty="0">
                <a:solidFill>
                  <a:srgbClr val="CCCCCC"/>
                </a:solidFill>
                <a:effectLst/>
                <a:latin typeface="-apple-system"/>
              </a:rPr>
              <a:t>context</a:t>
            </a:r>
            <a:r>
              <a:rPr lang="en-US" b="0" i="0" dirty="0">
                <a:solidFill>
                  <a:srgbClr val="CCCCCC"/>
                </a:solidFill>
                <a:effectLst/>
                <a:latin typeface="-apple-system"/>
              </a:rPr>
              <a:t> of the question and the training data of the model</a:t>
            </a:r>
          </a:p>
          <a:p>
            <a:pPr marL="1600200" lvl="3" indent="-228600" algn="l">
              <a:buFont typeface="Arial" panose="020B0604020202020204" pitchFamily="34" charset="0"/>
              <a:buChar char="•"/>
            </a:pPr>
            <a:r>
              <a:rPr lang="en-US" b="0" i="0" dirty="0">
                <a:solidFill>
                  <a:srgbClr val="CCCCCC"/>
                </a:solidFill>
                <a:effectLst/>
                <a:latin typeface="-apple-system"/>
              </a:rPr>
              <a:t>For example, if the training data contains many texts about James Bond, the GPT may answer "James Bond" to this question, even if the question is about another James</a:t>
            </a:r>
          </a:p>
          <a:p>
            <a:pPr marL="742950" lvl="1" indent="-285750" algn="l">
              <a:buFont typeface="Arial" panose="020B0604020202020204" pitchFamily="34" charset="0"/>
              <a:buChar char="•"/>
            </a:pPr>
            <a:r>
              <a:rPr lang="en-US" b="0" i="0" dirty="0">
                <a:solidFill>
                  <a:srgbClr val="CCCCCC"/>
                </a:solidFill>
                <a:effectLst/>
                <a:latin typeface="-apple-system"/>
              </a:rPr>
              <a:t>The term </a:t>
            </a:r>
            <a:r>
              <a:rPr lang="en-US" b="0" i="0" u="none" strike="noStrike" dirty="0">
                <a:solidFill>
                  <a:srgbClr val="CCCCCC"/>
                </a:solidFill>
                <a:effectLst/>
                <a:latin typeface="-apple-system"/>
                <a:hlinkClick r:id="rId3"/>
              </a:rPr>
              <a:t>Hallucination</a:t>
            </a:r>
            <a:r>
              <a:rPr lang="en-US" b="0" i="0" dirty="0">
                <a:solidFill>
                  <a:srgbClr val="CCCCCC"/>
                </a:solidFill>
                <a:effectLst/>
                <a:latin typeface="-apple-system"/>
              </a:rPr>
              <a:t> is often used in AI to describe these incorrect or nonsensical outputs because they are generated based on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observed in the training data, not based on "understanding" or "reasoning" about the </a:t>
            </a:r>
            <a:r>
              <a:rPr lang="en-US" b="1" i="0" dirty="0">
                <a:solidFill>
                  <a:srgbClr val="CCCCCC"/>
                </a:solidFill>
                <a:effectLst/>
                <a:latin typeface="-apple-system"/>
              </a:rPr>
              <a:t>inputs</a:t>
            </a:r>
            <a:r>
              <a:rPr lang="en-US" b="0" i="0" dirty="0">
                <a:solidFill>
                  <a:srgbClr val="CCCCCC"/>
                </a:solidFill>
                <a:effectLst/>
                <a:latin typeface="-apple-system"/>
              </a:rPr>
              <a:t> and </a:t>
            </a:r>
            <a:r>
              <a:rPr lang="en-US" b="1" i="0" dirty="0">
                <a:solidFill>
                  <a:srgbClr val="CCCCCC"/>
                </a:solidFill>
                <a:effectLst/>
                <a:latin typeface="-apple-system"/>
              </a:rPr>
              <a:t>outputs</a:t>
            </a:r>
            <a:r>
              <a:rPr lang="en-US" b="0" i="0" dirty="0">
                <a:solidFill>
                  <a:srgbClr val="CCCCCC"/>
                </a:solidFill>
                <a:effectLst/>
                <a:latin typeface="-apple-system"/>
              </a:rPr>
              <a:t> they're processing</a:t>
            </a:r>
          </a:p>
          <a:p>
            <a:pPr marL="1143000" lvl="2" indent="-228600" algn="l">
              <a:buFont typeface="Arial" panose="020B0604020202020204" pitchFamily="34" charset="0"/>
              <a:buChar char="•"/>
            </a:pPr>
            <a:r>
              <a:rPr lang="en-US" b="0" i="0" dirty="0">
                <a:solidFill>
                  <a:srgbClr val="CCCCCC"/>
                </a:solidFill>
                <a:effectLst/>
                <a:latin typeface="-apple-system"/>
              </a:rPr>
              <a:t>These hallucinations can be dangerous, as GPTs may provide very </a:t>
            </a:r>
            <a:r>
              <a:rPr lang="en-US" b="0" i="1" dirty="0">
                <a:solidFill>
                  <a:srgbClr val="CCCCCC"/>
                </a:solidFill>
                <a:effectLst/>
                <a:latin typeface="-apple-system"/>
              </a:rPr>
              <a:t>convincing</a:t>
            </a:r>
            <a:r>
              <a:rPr lang="en-US" b="0" i="0" dirty="0">
                <a:solidFill>
                  <a:srgbClr val="CCCCCC"/>
                </a:solidFill>
                <a:effectLst/>
                <a:latin typeface="-apple-system"/>
              </a:rPr>
              <a:t> and </a:t>
            </a:r>
            <a:r>
              <a:rPr lang="en-US" b="0" i="1" dirty="0">
                <a:solidFill>
                  <a:srgbClr val="CCCCCC"/>
                </a:solidFill>
                <a:effectLst/>
                <a:latin typeface="-apple-system"/>
              </a:rPr>
              <a:t>realistic</a:t>
            </a:r>
            <a:r>
              <a:rPr lang="en-US" b="0" i="0" dirty="0">
                <a:solidFill>
                  <a:srgbClr val="CCCCCC"/>
                </a:solidFill>
                <a:effectLst/>
                <a:latin typeface="-apple-system"/>
              </a:rPr>
              <a:t> outputs based on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observed in the training data, even if these outputs are completely incorrect or nonsensical</a:t>
            </a:r>
          </a:p>
          <a:p>
            <a:pPr algn="l">
              <a:buFont typeface="Arial" panose="020B0604020202020204" pitchFamily="34" charset="0"/>
              <a:buChar char="•"/>
            </a:pPr>
            <a:r>
              <a:rPr lang="en-US" b="0" i="0" dirty="0">
                <a:solidFill>
                  <a:srgbClr val="CCCCCC"/>
                </a:solidFill>
                <a:effectLst/>
                <a:latin typeface="-apple-system"/>
              </a:rPr>
              <a:t>Bias and toxicity</a:t>
            </a:r>
          </a:p>
          <a:p>
            <a:pPr marL="742950" lvl="1" indent="-285750" algn="l">
              <a:buFont typeface="Arial" panose="020B0604020202020204" pitchFamily="34" charset="0"/>
              <a:buChar char="•"/>
            </a:pPr>
            <a:r>
              <a:rPr lang="en-US" b="0" i="0" dirty="0">
                <a:solidFill>
                  <a:srgbClr val="CCCCCC"/>
                </a:solidFill>
                <a:effectLst/>
                <a:latin typeface="-apple-system"/>
              </a:rPr>
              <a:t>GPTs can generate outputs that are biased and toxic based on the </a:t>
            </a:r>
            <a:r>
              <a:rPr lang="en-US" b="1" i="0" dirty="0">
                <a:solidFill>
                  <a:srgbClr val="CCCCCC"/>
                </a:solidFill>
                <a:effectLst/>
                <a:latin typeface="-apple-system"/>
              </a:rPr>
              <a:t>inputs</a:t>
            </a:r>
            <a:r>
              <a:rPr lang="en-US" b="0" i="0" dirty="0">
                <a:solidFill>
                  <a:srgbClr val="CCCCCC"/>
                </a:solidFill>
                <a:effectLst/>
                <a:latin typeface="-apple-system"/>
              </a:rPr>
              <a:t> they process, especially when the information in the </a:t>
            </a:r>
            <a:r>
              <a:rPr lang="en-US" b="1" i="0" dirty="0">
                <a:solidFill>
                  <a:srgbClr val="CCCCCC"/>
                </a:solidFill>
                <a:effectLst/>
                <a:latin typeface="-apple-system"/>
              </a:rPr>
              <a:t>training data</a:t>
            </a:r>
            <a:r>
              <a:rPr lang="en-US" b="0" i="0" dirty="0">
                <a:solidFill>
                  <a:srgbClr val="CCCCCC"/>
                </a:solidFill>
                <a:effectLst/>
                <a:latin typeface="-apple-system"/>
              </a:rPr>
              <a:t> is biased and toxic</a:t>
            </a:r>
          </a:p>
          <a:p>
            <a:pPr marL="742950" lvl="1" indent="-285750" algn="l">
              <a:buFont typeface="Arial" panose="020B0604020202020204" pitchFamily="34" charset="0"/>
              <a:buChar char="•"/>
            </a:pPr>
            <a:r>
              <a:rPr lang="en-US" b="0" i="0" dirty="0">
                <a:solidFill>
                  <a:srgbClr val="CCCCCC"/>
                </a:solidFill>
                <a:effectLst/>
                <a:latin typeface="-apple-system"/>
              </a:rPr>
              <a:t>Techniques like </a:t>
            </a:r>
            <a:r>
              <a:rPr lang="en-US" b="1" i="0" dirty="0">
                <a:solidFill>
                  <a:srgbClr val="CCCCCC"/>
                </a:solidFill>
                <a:effectLst/>
                <a:latin typeface="-apple-system"/>
              </a:rPr>
              <a:t>Fine Tuning</a:t>
            </a:r>
            <a:r>
              <a:rPr lang="en-US" b="0" i="0" dirty="0">
                <a:solidFill>
                  <a:srgbClr val="CCCCCC"/>
                </a:solidFill>
                <a:effectLst/>
                <a:latin typeface="-apple-system"/>
              </a:rPr>
              <a:t> and </a:t>
            </a:r>
            <a:r>
              <a:rPr lang="en-US" b="1" i="0" dirty="0">
                <a:solidFill>
                  <a:srgbClr val="CCCCCC"/>
                </a:solidFill>
                <a:effectLst/>
                <a:latin typeface="-apple-system"/>
              </a:rPr>
              <a:t>HFRL</a:t>
            </a:r>
            <a:r>
              <a:rPr lang="en-US" b="0" i="0" dirty="0">
                <a:solidFill>
                  <a:srgbClr val="CCCCCC"/>
                </a:solidFill>
                <a:effectLst/>
                <a:latin typeface="-apple-system"/>
              </a:rPr>
              <a:t> (Human Feedback Reinforcement Learning) can help mitigate this effect by tweaking the responses to be as </a:t>
            </a:r>
            <a:r>
              <a:rPr lang="en-US" b="0" i="1" dirty="0">
                <a:solidFill>
                  <a:srgbClr val="CCCCCC"/>
                </a:solidFill>
                <a:effectLst/>
                <a:latin typeface="-apple-system"/>
              </a:rPr>
              <a:t>helpful</a:t>
            </a:r>
            <a:r>
              <a:rPr lang="en-US" b="0" i="0" dirty="0">
                <a:solidFill>
                  <a:srgbClr val="CCCCCC"/>
                </a:solidFill>
                <a:effectLst/>
                <a:latin typeface="-apple-system"/>
              </a:rPr>
              <a:t>, </a:t>
            </a:r>
            <a:r>
              <a:rPr lang="en-US" b="0" i="1" dirty="0">
                <a:solidFill>
                  <a:srgbClr val="CCCCCC"/>
                </a:solidFill>
                <a:effectLst/>
                <a:latin typeface="-apple-system"/>
              </a:rPr>
              <a:t>harmless</a:t>
            </a:r>
            <a:r>
              <a:rPr lang="en-US" b="0" i="0" dirty="0">
                <a:solidFill>
                  <a:srgbClr val="CCCCCC"/>
                </a:solidFill>
                <a:effectLst/>
                <a:latin typeface="-apple-system"/>
              </a:rPr>
              <a:t>, and </a:t>
            </a:r>
            <a:r>
              <a:rPr lang="en-US" b="0" i="1" dirty="0">
                <a:solidFill>
                  <a:srgbClr val="CCCCCC"/>
                </a:solidFill>
                <a:effectLst/>
                <a:latin typeface="-apple-system"/>
              </a:rPr>
              <a:t>honest</a:t>
            </a:r>
            <a:r>
              <a:rPr lang="en-US" b="0" i="0" dirty="0">
                <a:solidFill>
                  <a:srgbClr val="CCCCCC"/>
                </a:solidFill>
                <a:effectLst/>
                <a:latin typeface="-apple-system"/>
              </a:rPr>
              <a:t> as possible</a:t>
            </a:r>
          </a:p>
          <a:p>
            <a:pPr marL="1143000" lvl="2" indent="-228600" algn="l">
              <a:buFont typeface="Arial" panose="020B0604020202020204" pitchFamily="34" charset="0"/>
              <a:buChar char="•"/>
            </a:pPr>
            <a:r>
              <a:rPr lang="en-US" b="0" i="0" dirty="0">
                <a:solidFill>
                  <a:srgbClr val="CCCCCC"/>
                </a:solidFill>
                <a:effectLst/>
                <a:latin typeface="-apple-system"/>
              </a:rPr>
              <a:t>However, even human feedback and direct oversight of the training data cannot guarantee that GPTs will generate unbiased and non-toxic outputs, as the very definitions of "helpfulness", "harmlessness", and "honesty" can be highly subjective, depending on various social, cultural, contextual, and personal factors</a:t>
            </a:r>
          </a:p>
          <a:p>
            <a:pPr marL="742950" lvl="1" indent="-285750" algn="l">
              <a:buFont typeface="Arial" panose="020B0604020202020204" pitchFamily="34" charset="0"/>
              <a:buChar char="•"/>
            </a:pPr>
            <a:r>
              <a:rPr lang="en-US" b="0" i="0" dirty="0">
                <a:solidFill>
                  <a:srgbClr val="CCCCCC"/>
                </a:solidFill>
                <a:effectLst/>
                <a:latin typeface="-apple-system"/>
              </a:rPr>
              <a:t>Current AI models (as of mid 2024) have a strong inclination to generate outputs based on </a:t>
            </a:r>
            <a:r>
              <a:rPr lang="en-US" b="0" i="1" dirty="0">
                <a:solidFill>
                  <a:srgbClr val="CCCCCC"/>
                </a:solidFill>
                <a:effectLst/>
                <a:latin typeface="-apple-system"/>
              </a:rPr>
              <a:t>mild-leftist</a:t>
            </a:r>
            <a:r>
              <a:rPr lang="en-US" b="0" i="0" dirty="0">
                <a:solidFill>
                  <a:srgbClr val="CCCCCC"/>
                </a:solidFill>
                <a:effectLst/>
                <a:latin typeface="-apple-system"/>
              </a:rPr>
              <a:t> biases, as we have in the conclusions of studies like the </a:t>
            </a:r>
            <a:r>
              <a:rPr lang="en-US" b="0" i="0" u="none" strike="noStrike" dirty="0">
                <a:solidFill>
                  <a:srgbClr val="CCCCCC"/>
                </a:solidFill>
                <a:effectLst/>
                <a:latin typeface="-apple-system"/>
                <a:hlinkClick r:id="rId4"/>
              </a:rPr>
              <a:t>Political Preferences of LLMs</a:t>
            </a:r>
            <a:r>
              <a:rPr lang="en-US" b="0" i="0" dirty="0">
                <a:solidFill>
                  <a:srgbClr val="CCCCCC"/>
                </a:solidFill>
                <a:effectLst/>
                <a:latin typeface="-apple-system"/>
              </a:rPr>
              <a:t> paper by David </a:t>
            </a:r>
            <a:r>
              <a:rPr lang="en-US" b="0" i="0" dirty="0" err="1">
                <a:solidFill>
                  <a:srgbClr val="CCCCCC"/>
                </a:solidFill>
                <a:effectLst/>
                <a:latin typeface="-apple-system"/>
              </a:rPr>
              <a:t>Rozado</a:t>
            </a:r>
            <a:r>
              <a:rPr lang="en-US" b="0" i="0" dirty="0">
                <a:solidFill>
                  <a:srgbClr val="CCCCCC"/>
                </a:solidFill>
                <a:effectLst/>
                <a:latin typeface="-apple-system"/>
              </a:rPr>
              <a:t> and the </a:t>
            </a:r>
            <a:r>
              <a:rPr lang="en-US" b="0" i="0" u="none" strike="noStrike" dirty="0">
                <a:solidFill>
                  <a:srgbClr val="CCCCCC"/>
                </a:solidFill>
                <a:effectLst/>
                <a:latin typeface="-apple-system"/>
                <a:hlinkClick r:id="rId5"/>
              </a:rPr>
              <a:t>Tracking AI</a:t>
            </a:r>
            <a:r>
              <a:rPr lang="en-US" b="0" i="0" dirty="0">
                <a:solidFill>
                  <a:srgbClr val="CCCCCC"/>
                </a:solidFill>
                <a:effectLst/>
                <a:latin typeface="-apple-system"/>
              </a:rPr>
              <a:t> website currently maintained by Maxim Lott</a:t>
            </a:r>
          </a:p>
          <a:p>
            <a:pPr algn="l">
              <a:buFont typeface="Arial" panose="020B0604020202020204" pitchFamily="34" charset="0"/>
              <a:buChar char="•"/>
            </a:pPr>
            <a:r>
              <a:rPr lang="en-US" b="0" i="0" dirty="0">
                <a:solidFill>
                  <a:srgbClr val="CCCCCC"/>
                </a:solidFill>
                <a:effectLst/>
                <a:latin typeface="-apple-system"/>
              </a:rPr>
              <a:t>No (native) access to real-time information</a:t>
            </a:r>
          </a:p>
          <a:p>
            <a:pPr marL="742950" lvl="1" indent="-285750" algn="l">
              <a:buFont typeface="Arial" panose="020B0604020202020204" pitchFamily="34" charset="0"/>
              <a:buChar char="•"/>
            </a:pPr>
            <a:r>
              <a:rPr lang="en-US" b="0" i="0" dirty="0">
                <a:solidFill>
                  <a:srgbClr val="CCCCCC"/>
                </a:solidFill>
                <a:effectLst/>
                <a:latin typeface="-apple-system"/>
              </a:rPr>
              <a:t>Since GPTs don't "learn" or "improve" when processing inferences, they can't access any information that occurs after their training, unless explicitly provided with this information in the </a:t>
            </a:r>
            <a:r>
              <a:rPr lang="en-US" b="1" i="0" dirty="0">
                <a:solidFill>
                  <a:srgbClr val="CCCCCC"/>
                </a:solidFill>
                <a:effectLst/>
                <a:latin typeface="-apple-system"/>
              </a:rPr>
              <a:t>inputs</a:t>
            </a:r>
            <a:r>
              <a:rPr lang="en-US" b="0" i="0" dirty="0">
                <a:solidFill>
                  <a:srgbClr val="CCCCCC"/>
                </a:solidFill>
                <a:effectLst/>
                <a:latin typeface="-apple-system"/>
              </a:rPr>
              <a:t> or through techniques like </a:t>
            </a:r>
            <a:r>
              <a:rPr lang="en-US" b="1" i="0" dirty="0">
                <a:solidFill>
                  <a:srgbClr val="CCCCCC"/>
                </a:solidFill>
                <a:effectLst/>
                <a:latin typeface="-apple-system"/>
              </a:rPr>
              <a:t>RAG</a:t>
            </a:r>
            <a:r>
              <a:rPr lang="en-US" b="0" i="0" dirty="0">
                <a:solidFill>
                  <a:srgbClr val="CCCCCC"/>
                </a:solidFill>
                <a:effectLst/>
                <a:latin typeface="-apple-system"/>
              </a:rPr>
              <a:t> (Retrieval-Augmented Generation) or similar methods</a:t>
            </a:r>
          </a:p>
          <a:p>
            <a:pPr marL="742950" lvl="1" indent="-285750" algn="l">
              <a:buFont typeface="Arial" panose="020B0604020202020204" pitchFamily="34" charset="0"/>
              <a:buChar char="•"/>
            </a:pPr>
            <a:r>
              <a:rPr lang="en-US" b="0" i="0" dirty="0">
                <a:solidFill>
                  <a:srgbClr val="CCCCCC"/>
                </a:solidFill>
                <a:effectLst/>
                <a:latin typeface="-apple-system"/>
              </a:rPr>
              <a:t>This means that GPTs can't provide real-time information about anything, such as news, events, weather, stock prices, sports results, etc.</a:t>
            </a:r>
          </a:p>
          <a:p>
            <a:pPr marL="1143000" lvl="2" indent="-228600" algn="l">
              <a:buFont typeface="Arial" panose="020B0604020202020204" pitchFamily="34" charset="0"/>
              <a:buChar char="•"/>
            </a:pPr>
            <a:r>
              <a:rPr lang="en-US" b="0" i="0" dirty="0">
                <a:solidFill>
                  <a:srgbClr val="CCCCCC"/>
                </a:solidFill>
                <a:effectLst/>
                <a:latin typeface="-apple-system"/>
              </a:rPr>
              <a:t>It is possible to provide GPTs with real-time information, but this is separate from the training phase and is not a true learning process; it's simply passing data to the model with the expectation that it will process and return it correctly</a:t>
            </a:r>
          </a:p>
          <a:p>
            <a:endParaRPr lang="en-US" dirty="0"/>
          </a:p>
        </p:txBody>
      </p:sp>
    </p:spTree>
    <p:extLst>
      <p:ext uri="{BB962C8B-B14F-4D97-AF65-F5344CB8AC3E}">
        <p14:creationId xmlns:p14="http://schemas.microsoft.com/office/powerpoint/2010/main" val="867409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CCCCCC"/>
                </a:solidFill>
                <a:effectLst/>
                <a:latin typeface="-apple-system"/>
              </a:rPr>
              <a:t>Importance of prompts</a:t>
            </a:r>
          </a:p>
          <a:p>
            <a:pPr marL="742950" lvl="1" indent="-285750" algn="l">
              <a:buFont typeface="Arial" panose="020B0604020202020204" pitchFamily="34" charset="0"/>
              <a:buChar char="•"/>
            </a:pPr>
            <a:r>
              <a:rPr lang="en-US" b="0" i="0" dirty="0">
                <a:solidFill>
                  <a:srgbClr val="CCCCCC"/>
                </a:solidFill>
                <a:effectLst/>
                <a:latin typeface="-apple-system"/>
              </a:rPr>
              <a:t>As we've seen in previous lessons, the prompt is a crucial element in controlling the output of Generative AI models</a:t>
            </a:r>
          </a:p>
          <a:p>
            <a:pPr marL="742950" lvl="1" indent="-285750" algn="l">
              <a:buFont typeface="Arial" panose="020B0604020202020204" pitchFamily="34" charset="0"/>
              <a:buChar char="•"/>
            </a:pPr>
            <a:r>
              <a:rPr lang="en-US" b="0" i="0" dirty="0">
                <a:solidFill>
                  <a:srgbClr val="CCCCCC"/>
                </a:solidFill>
                <a:effectLst/>
                <a:latin typeface="-apple-system"/>
              </a:rPr>
              <a:t>For each desired </a:t>
            </a:r>
            <a:r>
              <a:rPr lang="en-US" b="1" i="0" dirty="0">
                <a:solidFill>
                  <a:srgbClr val="CCCCCC"/>
                </a:solidFill>
                <a:effectLst/>
                <a:latin typeface="-apple-system"/>
              </a:rPr>
              <a:t>output</a:t>
            </a:r>
            <a:r>
              <a:rPr lang="en-US" b="0" i="0" dirty="0">
                <a:solidFill>
                  <a:srgbClr val="CCCCCC"/>
                </a:solidFill>
                <a:effectLst/>
                <a:latin typeface="-apple-system"/>
              </a:rPr>
              <a:t>, there is a set of corresponding </a:t>
            </a:r>
            <a:r>
              <a:rPr lang="en-US" b="1" i="0" dirty="0">
                <a:solidFill>
                  <a:srgbClr val="CCCCCC"/>
                </a:solidFill>
                <a:effectLst/>
                <a:latin typeface="-apple-system"/>
              </a:rPr>
              <a:t>prompts</a:t>
            </a:r>
            <a:r>
              <a:rPr lang="en-US" b="0" i="0" dirty="0">
                <a:solidFill>
                  <a:srgbClr val="CCCCCC"/>
                </a:solidFill>
                <a:effectLst/>
                <a:latin typeface="-apple-system"/>
              </a:rPr>
              <a:t> that can be passed to the model to get results in that </a:t>
            </a:r>
            <a:r>
              <a:rPr lang="en-US" b="1" i="0" dirty="0">
                <a:solidFill>
                  <a:srgbClr val="CCCCCC"/>
                </a:solidFill>
                <a:effectLst/>
                <a:latin typeface="-apple-system"/>
              </a:rPr>
              <a:t>text region</a:t>
            </a:r>
            <a:endParaRPr lang="en-US" b="0" i="0" dirty="0">
              <a:solidFill>
                <a:srgbClr val="CCCCCC"/>
              </a:solidFill>
              <a:effectLst/>
              <a:latin typeface="-apple-system"/>
            </a:endParaRPr>
          </a:p>
          <a:p>
            <a:pPr marL="1143000" lvl="2" indent="-228600" algn="l">
              <a:buFont typeface="Arial" panose="020B0604020202020204" pitchFamily="34" charset="0"/>
              <a:buChar char="•"/>
            </a:pPr>
            <a:r>
              <a:rPr lang="en-US" b="0" i="0" dirty="0">
                <a:solidFill>
                  <a:srgbClr val="CCCCCC"/>
                </a:solidFill>
                <a:effectLst/>
                <a:latin typeface="-apple-system"/>
              </a:rPr>
              <a:t>There's no direct way to know the exact </a:t>
            </a:r>
            <a:r>
              <a:rPr lang="en-US" b="1" i="0" dirty="0">
                <a:solidFill>
                  <a:srgbClr val="CCCCCC"/>
                </a:solidFill>
                <a:effectLst/>
                <a:latin typeface="-apple-system"/>
              </a:rPr>
              <a:t>prompts</a:t>
            </a:r>
            <a:r>
              <a:rPr lang="en-US" b="0" i="0" dirty="0">
                <a:solidFill>
                  <a:srgbClr val="CCCCCC"/>
                </a:solidFill>
                <a:effectLst/>
                <a:latin typeface="-apple-system"/>
              </a:rPr>
              <a:t> that will generate the desired </a:t>
            </a:r>
            <a:r>
              <a:rPr lang="en-US" b="1" i="0" dirty="0">
                <a:solidFill>
                  <a:srgbClr val="CCCCCC"/>
                </a:solidFill>
                <a:effectLst/>
                <a:latin typeface="-apple-system"/>
              </a:rPr>
              <a:t>output</a:t>
            </a:r>
            <a:r>
              <a:rPr lang="en-US" b="0" i="0" dirty="0">
                <a:solidFill>
                  <a:srgbClr val="CCCCCC"/>
                </a:solidFill>
                <a:effectLst/>
                <a:latin typeface="-apple-system"/>
              </a:rPr>
              <a:t>, especially when the criteria for "desired" are subjective and dynamic</a:t>
            </a:r>
          </a:p>
          <a:p>
            <a:pPr marL="1143000" lvl="2" indent="-228600" algn="l">
              <a:buFont typeface="Arial" panose="020B0604020202020204" pitchFamily="34" charset="0"/>
              <a:buChar char="•"/>
            </a:pPr>
            <a:r>
              <a:rPr lang="en-US" b="0" i="0" dirty="0">
                <a:solidFill>
                  <a:srgbClr val="CCCCCC"/>
                </a:solidFill>
                <a:effectLst/>
                <a:latin typeface="-apple-system"/>
              </a:rPr>
              <a:t>The only possible way to </a:t>
            </a:r>
            <a:r>
              <a:rPr lang="en-US" b="0" i="1" dirty="0">
                <a:solidFill>
                  <a:srgbClr val="CCCCCC"/>
                </a:solidFill>
                <a:effectLst/>
                <a:latin typeface="-apple-system"/>
              </a:rPr>
              <a:t>optimize</a:t>
            </a:r>
            <a:r>
              <a:rPr lang="en-US" b="0" i="0" dirty="0">
                <a:solidFill>
                  <a:srgbClr val="CCCCCC"/>
                </a:solidFill>
                <a:effectLst/>
                <a:latin typeface="-apple-system"/>
              </a:rPr>
              <a:t> the prompting process is to iteratively experiment with different </a:t>
            </a:r>
            <a:r>
              <a:rPr lang="en-US" b="1" i="0" dirty="0">
                <a:solidFill>
                  <a:srgbClr val="CCCCCC"/>
                </a:solidFill>
                <a:effectLst/>
                <a:latin typeface="-apple-system"/>
              </a:rPr>
              <a:t>prompts</a:t>
            </a:r>
            <a:r>
              <a:rPr lang="en-US" b="0" i="0" dirty="0">
                <a:solidFill>
                  <a:srgbClr val="CCCCCC"/>
                </a:solidFill>
                <a:effectLst/>
                <a:latin typeface="-apple-system"/>
              </a:rPr>
              <a:t> and observe the </a:t>
            </a:r>
            <a:r>
              <a:rPr lang="en-US" b="1" i="0" dirty="0">
                <a:solidFill>
                  <a:srgbClr val="CCCCCC"/>
                </a:solidFill>
                <a:effectLst/>
                <a:latin typeface="-apple-system"/>
              </a:rPr>
              <a:t>outputs</a:t>
            </a:r>
            <a:r>
              <a:rPr lang="en-US" b="0" i="0" dirty="0">
                <a:solidFill>
                  <a:srgbClr val="CCCCCC"/>
                </a:solidFill>
                <a:effectLst/>
                <a:latin typeface="-apple-system"/>
              </a:rPr>
              <a:t> to find the best combination of words in the </a:t>
            </a:r>
            <a:r>
              <a:rPr lang="en-US" b="1" i="0" dirty="0">
                <a:solidFill>
                  <a:srgbClr val="CCCCCC"/>
                </a:solidFill>
                <a:effectLst/>
                <a:latin typeface="-apple-system"/>
              </a:rPr>
              <a:t>text space</a:t>
            </a:r>
            <a:endParaRPr lang="en-US" b="0" i="0" dirty="0">
              <a:solidFill>
                <a:srgbClr val="CCCCCC"/>
              </a:solidFill>
              <a:effectLst/>
              <a:latin typeface="-apple-system"/>
            </a:endParaRPr>
          </a:p>
          <a:p>
            <a:pPr algn="l">
              <a:buFont typeface="Arial" panose="020B0604020202020204" pitchFamily="34" charset="0"/>
              <a:buChar char="•"/>
            </a:pPr>
            <a:r>
              <a:rPr lang="en-US" b="0" i="0" dirty="0">
                <a:solidFill>
                  <a:srgbClr val="CCCCCC"/>
                </a:solidFill>
                <a:effectLst/>
                <a:latin typeface="-apple-system"/>
              </a:rPr>
              <a:t>Different prompts for different models</a:t>
            </a:r>
          </a:p>
          <a:p>
            <a:pPr marL="742950" lvl="1" indent="-285750" algn="l">
              <a:buFont typeface="Arial" panose="020B0604020202020204" pitchFamily="34" charset="0"/>
              <a:buChar char="•"/>
            </a:pPr>
            <a:r>
              <a:rPr lang="en-US" b="0" i="0" dirty="0">
                <a:solidFill>
                  <a:srgbClr val="CCCCCC"/>
                </a:solidFill>
                <a:effectLst/>
                <a:latin typeface="-apple-system"/>
              </a:rPr>
              <a:t>Each model has its own </a:t>
            </a:r>
            <a:r>
              <a:rPr lang="en-US" b="1" i="0" dirty="0">
                <a:solidFill>
                  <a:srgbClr val="CCCCCC"/>
                </a:solidFill>
                <a:effectLst/>
                <a:latin typeface="-apple-system"/>
              </a:rPr>
              <a:t>text space functions</a:t>
            </a:r>
            <a:r>
              <a:rPr lang="en-US" b="0" i="0" dirty="0">
                <a:solidFill>
                  <a:srgbClr val="CCCCCC"/>
                </a:solidFill>
                <a:effectLst/>
                <a:latin typeface="-apple-system"/>
              </a:rPr>
              <a:t> and </a:t>
            </a:r>
            <a:r>
              <a:rPr lang="en-US" b="1" i="0" dirty="0">
                <a:solidFill>
                  <a:srgbClr val="CCCCCC"/>
                </a:solidFill>
                <a:effectLst/>
                <a:latin typeface="-apple-system"/>
              </a:rPr>
              <a:t>prompting</a:t>
            </a:r>
            <a:r>
              <a:rPr lang="en-US" b="0" i="0" dirty="0">
                <a:solidFill>
                  <a:srgbClr val="CCCCCC"/>
                </a:solidFill>
                <a:effectLst/>
                <a:latin typeface="-apple-system"/>
              </a:rPr>
              <a:t> capabilities, so it's common to find prompts that work well for one model but not for another</a:t>
            </a:r>
          </a:p>
          <a:p>
            <a:pPr marL="742950" lvl="1" indent="-285750" algn="l">
              <a:buFont typeface="Arial" panose="020B0604020202020204" pitchFamily="34" charset="0"/>
              <a:buChar char="•"/>
            </a:pPr>
            <a:r>
              <a:rPr lang="en-US" b="0" i="0" dirty="0">
                <a:solidFill>
                  <a:srgbClr val="CCCCCC"/>
                </a:solidFill>
                <a:effectLst/>
                <a:latin typeface="-apple-system"/>
              </a:rPr>
              <a:t>Some models require specific structures and/or codes to be passed in the prompts to work properly</a:t>
            </a:r>
          </a:p>
          <a:p>
            <a:pPr marL="742950" lvl="1" indent="-285750" algn="l">
              <a:buFont typeface="Arial" panose="020B0604020202020204" pitchFamily="34" charset="0"/>
              <a:buChar char="•"/>
            </a:pPr>
            <a:r>
              <a:rPr lang="en-US" b="0" i="0" dirty="0">
                <a:solidFill>
                  <a:srgbClr val="CCCCCC"/>
                </a:solidFill>
                <a:effectLst/>
                <a:latin typeface="-apple-system"/>
              </a:rPr>
              <a:t>Some models are designed to be prompted with text to complete, others with image bytes, others with code snippets, others with step-by-step instructions, and so on</a:t>
            </a:r>
          </a:p>
          <a:p>
            <a:pPr marL="1143000" lvl="2" indent="-228600" algn="l">
              <a:buFont typeface="Arial" panose="020B0604020202020204" pitchFamily="34" charset="0"/>
              <a:buChar char="•"/>
            </a:pPr>
            <a:r>
              <a:rPr lang="en-US" b="0" i="0" dirty="0">
                <a:solidFill>
                  <a:srgbClr val="CCCCCC"/>
                </a:solidFill>
                <a:effectLst/>
                <a:latin typeface="-apple-system"/>
              </a:rPr>
              <a:t>Due to this vast variety of requirements, it's almost impossible to find a one-size-fits-all prompt guide</a:t>
            </a:r>
          </a:p>
          <a:p>
            <a:pPr algn="l">
              <a:buFont typeface="Arial" panose="020B0604020202020204" pitchFamily="34" charset="0"/>
              <a:buChar char="•"/>
            </a:pPr>
            <a:r>
              <a:rPr lang="en-US" b="0" i="0" dirty="0">
                <a:solidFill>
                  <a:srgbClr val="CCCCCC"/>
                </a:solidFill>
                <a:effectLst/>
                <a:latin typeface="-apple-system"/>
              </a:rPr>
              <a:t>General recommendations for prompt techniques</a:t>
            </a:r>
          </a:p>
          <a:p>
            <a:pPr marL="742950" lvl="1" indent="-285750" algn="l">
              <a:buFont typeface="Arial" panose="020B0604020202020204" pitchFamily="34" charset="0"/>
              <a:buChar char="•"/>
            </a:pPr>
            <a:r>
              <a:rPr lang="en-US" b="1" i="0" dirty="0">
                <a:solidFill>
                  <a:srgbClr val="CCCCCC"/>
                </a:solidFill>
                <a:effectLst/>
                <a:latin typeface="-apple-system"/>
              </a:rPr>
              <a:t>Specificity</a:t>
            </a:r>
            <a:r>
              <a:rPr lang="en-US" b="0" i="0" dirty="0">
                <a:solidFill>
                  <a:srgbClr val="CCCCCC"/>
                </a:solidFill>
                <a:effectLst/>
                <a:latin typeface="-apple-system"/>
              </a:rPr>
              <a:t>: Clearly defining the question or task</a:t>
            </a:r>
          </a:p>
          <a:p>
            <a:pPr marL="742950" lvl="1" indent="-285750" algn="l">
              <a:buFont typeface="Arial" panose="020B0604020202020204" pitchFamily="34" charset="0"/>
              <a:buChar char="•"/>
            </a:pPr>
            <a:r>
              <a:rPr lang="en-US" b="1" i="0" dirty="0">
                <a:solidFill>
                  <a:srgbClr val="CCCCCC"/>
                </a:solidFill>
                <a:effectLst/>
                <a:latin typeface="-apple-system"/>
              </a:rPr>
              <a:t>Contextual Clues</a:t>
            </a:r>
            <a:r>
              <a:rPr lang="en-US" b="0" i="0" dirty="0">
                <a:solidFill>
                  <a:srgbClr val="CCCCCC"/>
                </a:solidFill>
                <a:effectLst/>
                <a:latin typeface="-apple-system"/>
              </a:rPr>
              <a:t>: Providing relevant background information</a:t>
            </a:r>
          </a:p>
          <a:p>
            <a:pPr marL="742950" lvl="1" indent="-285750" algn="l">
              <a:buFont typeface="Arial" panose="020B0604020202020204" pitchFamily="34" charset="0"/>
              <a:buChar char="•"/>
            </a:pPr>
            <a:r>
              <a:rPr lang="en-US" b="1" i="0" dirty="0">
                <a:solidFill>
                  <a:srgbClr val="CCCCCC"/>
                </a:solidFill>
                <a:effectLst/>
                <a:latin typeface="-apple-system"/>
              </a:rPr>
              <a:t>Direct Instructions</a:t>
            </a:r>
            <a:r>
              <a:rPr lang="en-US" b="0" i="0" dirty="0">
                <a:solidFill>
                  <a:srgbClr val="CCCCCC"/>
                </a:solidFill>
                <a:effectLst/>
                <a:latin typeface="-apple-system"/>
              </a:rPr>
              <a:t>: Explicitly stating what type of response is needed</a:t>
            </a:r>
          </a:p>
          <a:p>
            <a:pPr marL="742950" lvl="1" indent="-285750" algn="l">
              <a:buFont typeface="Arial" panose="020B0604020202020204" pitchFamily="34" charset="0"/>
              <a:buChar char="•"/>
            </a:pPr>
            <a:r>
              <a:rPr lang="en-US" b="1" i="0" dirty="0">
                <a:solidFill>
                  <a:srgbClr val="CCCCCC"/>
                </a:solidFill>
                <a:effectLst/>
                <a:latin typeface="-apple-system"/>
              </a:rPr>
              <a:t>Tone Setting</a:t>
            </a:r>
            <a:r>
              <a:rPr lang="en-US" b="0" i="0" dirty="0">
                <a:solidFill>
                  <a:srgbClr val="CCCCCC"/>
                </a:solidFill>
                <a:effectLst/>
                <a:latin typeface="-apple-system"/>
              </a:rPr>
              <a:t>: Indicating the desired style or tone of the response</a:t>
            </a:r>
          </a:p>
          <a:p>
            <a:pPr algn="l">
              <a:buFont typeface="Arial" panose="020B0604020202020204" pitchFamily="34" charset="0"/>
              <a:buChar char="•"/>
            </a:pPr>
            <a:r>
              <a:rPr lang="en-US" b="0" i="0" dirty="0">
                <a:solidFill>
                  <a:srgbClr val="CCCCCC"/>
                </a:solidFill>
                <a:effectLst/>
                <a:latin typeface="-apple-system"/>
              </a:rPr>
              <a:t>Other techniques</a:t>
            </a:r>
          </a:p>
          <a:p>
            <a:pPr marL="742950" lvl="1" indent="-285750" algn="l">
              <a:buFont typeface="Arial" panose="020B0604020202020204" pitchFamily="34" charset="0"/>
              <a:buChar char="•"/>
            </a:pPr>
            <a:r>
              <a:rPr lang="en-US" b="1" i="0" dirty="0">
                <a:solidFill>
                  <a:srgbClr val="CCCCCC"/>
                </a:solidFill>
                <a:effectLst/>
                <a:latin typeface="-apple-system"/>
              </a:rPr>
              <a:t>Phrasing Variations</a:t>
            </a:r>
            <a:r>
              <a:rPr lang="en-US" b="0" i="0" dirty="0">
                <a:solidFill>
                  <a:srgbClr val="CCCCCC"/>
                </a:solidFill>
                <a:effectLst/>
                <a:latin typeface="-apple-system"/>
              </a:rPr>
              <a:t>: Experimenting with different ways of phrasing the same question to see which elicits the best response</a:t>
            </a:r>
          </a:p>
          <a:p>
            <a:pPr marL="742950" lvl="1" indent="-285750" algn="l">
              <a:buFont typeface="Arial" panose="020B0604020202020204" pitchFamily="34" charset="0"/>
              <a:buChar char="•"/>
            </a:pPr>
            <a:r>
              <a:rPr lang="en-US" b="1" i="0" dirty="0">
                <a:solidFill>
                  <a:srgbClr val="CCCCCC"/>
                </a:solidFill>
                <a:effectLst/>
                <a:latin typeface="-apple-system"/>
              </a:rPr>
              <a:t>Example Providing</a:t>
            </a:r>
            <a:r>
              <a:rPr lang="en-US" b="0" i="0" dirty="0">
                <a:solidFill>
                  <a:srgbClr val="CCCCCC"/>
                </a:solidFill>
                <a:effectLst/>
                <a:latin typeface="-apple-system"/>
              </a:rPr>
              <a:t>: Giving examples of the expected output</a:t>
            </a:r>
          </a:p>
          <a:p>
            <a:pPr marL="742950" lvl="1" indent="-285750" algn="l">
              <a:buFont typeface="Arial" panose="020B0604020202020204" pitchFamily="34" charset="0"/>
              <a:buChar char="•"/>
            </a:pPr>
            <a:r>
              <a:rPr lang="en-US" b="1" i="0" dirty="0">
                <a:solidFill>
                  <a:srgbClr val="CCCCCC"/>
                </a:solidFill>
                <a:effectLst/>
                <a:latin typeface="-apple-system"/>
              </a:rPr>
              <a:t>Guided Queries</a:t>
            </a:r>
            <a:r>
              <a:rPr lang="en-US" b="0" i="0" dirty="0">
                <a:solidFill>
                  <a:srgbClr val="CCCCCC"/>
                </a:solidFill>
                <a:effectLst/>
                <a:latin typeface="-apple-system"/>
              </a:rPr>
              <a:t>: Asking follow-up questions to narrow down the focus</a:t>
            </a:r>
          </a:p>
          <a:p>
            <a:pPr marL="742950" lvl="1" indent="-285750" algn="l">
              <a:buFont typeface="Arial" panose="020B0604020202020204" pitchFamily="34" charset="0"/>
              <a:buChar char="•"/>
            </a:pPr>
            <a:r>
              <a:rPr lang="en-US" b="1" i="0" dirty="0">
                <a:solidFill>
                  <a:srgbClr val="CCCCCC"/>
                </a:solidFill>
                <a:effectLst/>
                <a:latin typeface="-apple-system"/>
              </a:rPr>
              <a:t>Role-playing</a:t>
            </a:r>
            <a:r>
              <a:rPr lang="en-US" b="0" i="0" dirty="0">
                <a:solidFill>
                  <a:srgbClr val="CCCCCC"/>
                </a:solidFill>
                <a:effectLst/>
                <a:latin typeface="-apple-system"/>
              </a:rPr>
              <a:t>: Asking the AI to assume a specific role or perspective to tailor its responses</a:t>
            </a:r>
          </a:p>
          <a:p>
            <a:pPr marL="742950" lvl="1" indent="-285750" algn="l">
              <a:buFont typeface="Arial" panose="020B0604020202020204" pitchFamily="34" charset="0"/>
              <a:buChar char="•"/>
            </a:pPr>
            <a:r>
              <a:rPr lang="en-US" b="1" i="0" dirty="0">
                <a:solidFill>
                  <a:srgbClr val="CCCCCC"/>
                </a:solidFill>
                <a:effectLst/>
                <a:latin typeface="-apple-system"/>
              </a:rPr>
              <a:t>Constraints Setting</a:t>
            </a:r>
            <a:r>
              <a:rPr lang="en-US" b="0" i="0" dirty="0">
                <a:solidFill>
                  <a:srgbClr val="CCCCCC"/>
                </a:solidFill>
                <a:effectLst/>
                <a:latin typeface="-apple-system"/>
              </a:rPr>
              <a:t>: Specifying any limitations or constraints for the response, such as word count, format, or specific points to include or avoid</a:t>
            </a:r>
          </a:p>
          <a:p>
            <a:pPr marL="742950" lvl="1" indent="-285750" algn="l">
              <a:buFont typeface="Arial" panose="020B0604020202020204" pitchFamily="34" charset="0"/>
              <a:buChar char="•"/>
            </a:pPr>
            <a:r>
              <a:rPr lang="en-US" b="1" i="0" dirty="0">
                <a:solidFill>
                  <a:srgbClr val="CCCCCC"/>
                </a:solidFill>
                <a:effectLst/>
                <a:latin typeface="-apple-system"/>
              </a:rPr>
              <a:t>Iterative Refinement</a:t>
            </a:r>
            <a:r>
              <a:rPr lang="en-US" b="0" i="0" dirty="0">
                <a:solidFill>
                  <a:srgbClr val="CCCCCC"/>
                </a:solidFill>
                <a:effectLst/>
                <a:latin typeface="-apple-system"/>
              </a:rPr>
              <a:t>: Revising and refining the prompt based on the AI's initial response to steer it in the desired direction</a:t>
            </a:r>
          </a:p>
          <a:p>
            <a:endParaRPr lang="en-US" dirty="0"/>
          </a:p>
        </p:txBody>
      </p:sp>
    </p:spTree>
    <p:extLst>
      <p:ext uri="{BB962C8B-B14F-4D97-AF65-F5344CB8AC3E}">
        <p14:creationId xmlns:p14="http://schemas.microsoft.com/office/powerpoint/2010/main" val="359751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A317E7F3-7DD9-F51F-CFB6-8EDAB535DA11}"/>
            </a:ext>
          </a:extLst>
        </p:cNvPr>
        <p:cNvGrpSpPr/>
        <p:nvPr/>
      </p:nvGrpSpPr>
      <p:grpSpPr>
        <a:xfrm>
          <a:off x="0" y="0"/>
          <a:ext cx="0" cy="0"/>
          <a:chOff x="0" y="0"/>
          <a:chExt cx="0" cy="0"/>
        </a:xfrm>
      </p:grpSpPr>
      <p:sp>
        <p:nvSpPr>
          <p:cNvPr id="428" name="Google Shape;428;g78568703f2_0_19:notes">
            <a:extLst>
              <a:ext uri="{FF2B5EF4-FFF2-40B4-BE49-F238E27FC236}">
                <a16:creationId xmlns:a16="http://schemas.microsoft.com/office/drawing/2014/main" id="{CC49F6C1-C67D-B0B9-D786-39FC798877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8568703f2_0_19:notes">
            <a:extLst>
              <a:ext uri="{FF2B5EF4-FFF2-40B4-BE49-F238E27FC236}">
                <a16:creationId xmlns:a16="http://schemas.microsoft.com/office/drawing/2014/main" id="{EACAE978-2F07-711D-C347-7FD5FD87C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69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7288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https://math.hws.edu/graphicsbook/c4/s1.html</a:t>
            </a:r>
          </a:p>
        </p:txBody>
      </p:sp>
    </p:spTree>
    <p:extLst>
      <p:ext uri="{BB962C8B-B14F-4D97-AF65-F5344CB8AC3E}">
        <p14:creationId xmlns:p14="http://schemas.microsoft.com/office/powerpoint/2010/main" val="166170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two ways of assigning normal vectors are called flat shading and smooth shading.</a:t>
            </a:r>
          </a:p>
        </p:txBody>
      </p:sp>
    </p:spTree>
    <p:extLst>
      <p:ext uri="{BB962C8B-B14F-4D97-AF65-F5344CB8AC3E}">
        <p14:creationId xmlns:p14="http://schemas.microsoft.com/office/powerpoint/2010/main" val="212297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Fakes surface height using a </a:t>
            </a:r>
            <a:r>
              <a:rPr lang="en-US" b="1" dirty="0"/>
              <a:t>grayscale texture</a:t>
            </a:r>
            <a:r>
              <a:rPr lang="en-US" dirty="0"/>
              <a:t>—light areas are higher, dark areas are lower—but </a:t>
            </a:r>
            <a:r>
              <a:rPr lang="en-US" b="1" dirty="0"/>
              <a:t>does not actually change geometry</a:t>
            </a:r>
            <a:r>
              <a:rPr lang="en-US" dirty="0"/>
              <a:t>.</a:t>
            </a:r>
          </a:p>
          <a:p>
            <a:pPr>
              <a:buNone/>
            </a:pPr>
            <a:r>
              <a:rPr lang="en-US" b="1" dirty="0"/>
              <a:t>How It Works:</a:t>
            </a:r>
          </a:p>
          <a:p>
            <a:r>
              <a:rPr lang="en-US" dirty="0"/>
              <a:t>Three.js adjusts how light interacts with the surface </a:t>
            </a:r>
            <a:r>
              <a:rPr lang="en-US" b="1" dirty="0"/>
              <a:t>based on pixel brightness</a:t>
            </a:r>
            <a:r>
              <a:rPr lang="en-US" dirty="0"/>
              <a:t>.</a:t>
            </a:r>
          </a:p>
          <a:p>
            <a:endParaRPr lang="en-US" dirty="0"/>
          </a:p>
        </p:txBody>
      </p:sp>
    </p:spTree>
    <p:extLst>
      <p:ext uri="{BB962C8B-B14F-4D97-AF65-F5344CB8AC3E}">
        <p14:creationId xmlns:p14="http://schemas.microsoft.com/office/powerpoint/2010/main" val="1083535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How It Works:</a:t>
            </a:r>
          </a:p>
          <a:p>
            <a:r>
              <a:rPr lang="en-US" dirty="0"/>
              <a:t>Each pixel’s RGB value changes how the surface </a:t>
            </a:r>
            <a:r>
              <a:rPr lang="en-US" i="1" dirty="0"/>
              <a:t>appears</a:t>
            </a:r>
            <a:r>
              <a:rPr lang="en-US" dirty="0"/>
              <a:t> to face light—like giving fake bumps and dents—</a:t>
            </a:r>
            <a:r>
              <a:rPr lang="en-US" b="1" dirty="0"/>
              <a:t>with better quality than bump maps</a:t>
            </a:r>
            <a:r>
              <a:rPr lang="en-US" dirty="0"/>
              <a:t>.</a:t>
            </a:r>
          </a:p>
          <a:p>
            <a:pPr>
              <a:buNone/>
            </a:pPr>
            <a:r>
              <a:rPr lang="en-US" b="1" dirty="0"/>
              <a:t>What It Does:</a:t>
            </a:r>
          </a:p>
          <a:p>
            <a:r>
              <a:rPr lang="en-US" dirty="0"/>
              <a:t>Simulates small surface details by altering how light reflects, using an </a:t>
            </a:r>
            <a:r>
              <a:rPr lang="en-US" b="1" dirty="0"/>
              <a:t>RGB texture</a:t>
            </a:r>
            <a:r>
              <a:rPr lang="en-US" dirty="0"/>
              <a:t> that encodes surface angles.</a:t>
            </a:r>
          </a:p>
          <a:p>
            <a:pPr marL="158750" indent="0">
              <a:buNone/>
            </a:pPr>
            <a:endParaRPr lang="en-US" dirty="0"/>
          </a:p>
        </p:txBody>
      </p:sp>
    </p:spTree>
    <p:extLst>
      <p:ext uri="{BB962C8B-B14F-4D97-AF65-F5344CB8AC3E}">
        <p14:creationId xmlns:p14="http://schemas.microsoft.com/office/powerpoint/2010/main" val="2183854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46.xml"/><Relationship Id="rId5" Type="http://schemas.openxmlformats.org/officeDocument/2006/relationships/slide" Target="../slides/slide41.xml"/><Relationship Id="rId4" Type="http://schemas.openxmlformats.org/officeDocument/2006/relationships/slide" Target="../slides/slide3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8125" y="63706"/>
            <a:ext cx="3478500" cy="3024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 name="Google Shape;10;p2"/>
          <p:cNvSpPr txBox="1">
            <a:spLocks noGrp="1"/>
          </p:cNvSpPr>
          <p:nvPr>
            <p:ph type="subTitle" idx="1"/>
          </p:nvPr>
        </p:nvSpPr>
        <p:spPr>
          <a:xfrm flipH="1">
            <a:off x="728300" y="3934875"/>
            <a:ext cx="3804000" cy="7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BLANK_1">
    <p:bg>
      <p:bgPr>
        <a:solidFill>
          <a:schemeClr val="dk1"/>
        </a:solid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body" idx="1"/>
          </p:nvPr>
        </p:nvSpPr>
        <p:spPr>
          <a:xfrm>
            <a:off x="720000" y="1273211"/>
            <a:ext cx="7703700" cy="32412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Clr>
                <a:schemeClr val="lt1"/>
              </a:buClr>
              <a:buSzPts val="1100"/>
              <a:buFont typeface="Catamaran Thin"/>
              <a:buAutoNum type="arabicPeriod"/>
              <a:defRPr sz="1200">
                <a:solidFill>
                  <a:schemeClr val="lt1"/>
                </a:solidFill>
              </a:defRPr>
            </a:lvl1pPr>
            <a:lvl2pPr marL="914400" lvl="1" indent="-298450" rtl="0">
              <a:spcBef>
                <a:spcPts val="0"/>
              </a:spcBef>
              <a:spcAft>
                <a:spcPts val="0"/>
              </a:spcAft>
              <a:buClr>
                <a:schemeClr val="lt1"/>
              </a:buClr>
              <a:buSzPts val="1100"/>
              <a:buFont typeface="Muli"/>
              <a:buAutoNum type="alphaLcPeriod"/>
              <a:defRPr>
                <a:solidFill>
                  <a:schemeClr val="lt1"/>
                </a:solidFill>
              </a:defRPr>
            </a:lvl2pPr>
            <a:lvl3pPr marL="1371600" lvl="2" indent="-298450" rtl="0">
              <a:spcBef>
                <a:spcPts val="1600"/>
              </a:spcBef>
              <a:spcAft>
                <a:spcPts val="0"/>
              </a:spcAft>
              <a:buClr>
                <a:schemeClr val="lt1"/>
              </a:buClr>
              <a:buSzPts val="1100"/>
              <a:buFont typeface="Muli"/>
              <a:buAutoNum type="romanLcPeriod"/>
              <a:defRPr>
                <a:solidFill>
                  <a:schemeClr val="lt1"/>
                </a:solidFill>
              </a:defRPr>
            </a:lvl3pPr>
            <a:lvl4pPr marL="1828800" lvl="3" indent="-298450" rtl="0">
              <a:spcBef>
                <a:spcPts val="1600"/>
              </a:spcBef>
              <a:spcAft>
                <a:spcPts val="0"/>
              </a:spcAft>
              <a:buClr>
                <a:schemeClr val="lt1"/>
              </a:buClr>
              <a:buSzPts val="1100"/>
              <a:buFont typeface="Muli"/>
              <a:buAutoNum type="arabicPeriod"/>
              <a:defRPr>
                <a:solidFill>
                  <a:schemeClr val="lt1"/>
                </a:solidFill>
              </a:defRPr>
            </a:lvl4pPr>
            <a:lvl5pPr marL="2286000" lvl="4" indent="-298450" rtl="0">
              <a:spcBef>
                <a:spcPts val="1600"/>
              </a:spcBef>
              <a:spcAft>
                <a:spcPts val="0"/>
              </a:spcAft>
              <a:buClr>
                <a:schemeClr val="lt1"/>
              </a:buClr>
              <a:buSzPts val="1100"/>
              <a:buFont typeface="Muli"/>
              <a:buAutoNum type="alphaLcPeriod"/>
              <a:defRPr>
                <a:solidFill>
                  <a:schemeClr val="lt1"/>
                </a:solidFill>
              </a:defRPr>
            </a:lvl5pPr>
            <a:lvl6pPr marL="2743200" lvl="5" indent="-298450" rtl="0">
              <a:spcBef>
                <a:spcPts val="1600"/>
              </a:spcBef>
              <a:spcAft>
                <a:spcPts val="0"/>
              </a:spcAft>
              <a:buClr>
                <a:schemeClr val="lt1"/>
              </a:buClr>
              <a:buSzPts val="1100"/>
              <a:buFont typeface="Muli"/>
              <a:buAutoNum type="romanLcPeriod"/>
              <a:defRPr>
                <a:solidFill>
                  <a:schemeClr val="lt1"/>
                </a:solidFill>
              </a:defRPr>
            </a:lvl6pPr>
            <a:lvl7pPr marL="3200400" lvl="6" indent="-298450" rtl="0">
              <a:spcBef>
                <a:spcPts val="1600"/>
              </a:spcBef>
              <a:spcAft>
                <a:spcPts val="0"/>
              </a:spcAft>
              <a:buClr>
                <a:schemeClr val="lt1"/>
              </a:buClr>
              <a:buSzPts val="1100"/>
              <a:buFont typeface="Muli"/>
              <a:buAutoNum type="arabicPeriod"/>
              <a:defRPr>
                <a:solidFill>
                  <a:schemeClr val="lt1"/>
                </a:solidFill>
              </a:defRPr>
            </a:lvl7pPr>
            <a:lvl8pPr marL="3657600" lvl="7" indent="-298450" rtl="0">
              <a:spcBef>
                <a:spcPts val="1600"/>
              </a:spcBef>
              <a:spcAft>
                <a:spcPts val="0"/>
              </a:spcAft>
              <a:buClr>
                <a:schemeClr val="lt1"/>
              </a:buClr>
              <a:buSzPts val="1100"/>
              <a:buFont typeface="Muli"/>
              <a:buAutoNum type="alphaLcPeriod"/>
              <a:defRPr>
                <a:solidFill>
                  <a:schemeClr val="lt1"/>
                </a:solidFill>
              </a:defRPr>
            </a:lvl8pPr>
            <a:lvl9pPr marL="4114800" lvl="8" indent="-298450" rtl="0">
              <a:spcBef>
                <a:spcPts val="1600"/>
              </a:spcBef>
              <a:spcAft>
                <a:spcPts val="1600"/>
              </a:spcAft>
              <a:buClr>
                <a:schemeClr val="lt1"/>
              </a:buClr>
              <a:buSzPts val="1100"/>
              <a:buFont typeface="Muli"/>
              <a:buAutoNum type="romanLcPeriod"/>
              <a:defRPr>
                <a:solidFill>
                  <a:schemeClr val="lt1"/>
                </a:solidFill>
              </a:defRPr>
            </a:lvl9pPr>
          </a:lstStyle>
          <a:p>
            <a:endParaRPr/>
          </a:p>
        </p:txBody>
      </p:sp>
      <p:sp>
        <p:nvSpPr>
          <p:cNvPr id="88" name="Google Shape;88;p13"/>
          <p:cNvSpPr txBox="1">
            <a:spLocks noGrp="1"/>
          </p:cNvSpPr>
          <p:nvPr>
            <p:ph type="ctrTitle"/>
          </p:nvPr>
        </p:nvSpPr>
        <p:spPr>
          <a:xfrm>
            <a:off x="1410600" y="491502"/>
            <a:ext cx="6322800" cy="39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grpSp>
        <p:nvGrpSpPr>
          <p:cNvPr id="89" name="Google Shape;89;p13"/>
          <p:cNvGrpSpPr/>
          <p:nvPr/>
        </p:nvGrpSpPr>
        <p:grpSpPr>
          <a:xfrm>
            <a:off x="76200" y="76200"/>
            <a:ext cx="8991600" cy="4991100"/>
            <a:chOff x="76200" y="76200"/>
            <a:chExt cx="8991600" cy="4991100"/>
          </a:xfrm>
        </p:grpSpPr>
        <p:sp>
          <p:nvSpPr>
            <p:cNvPr id="90" name="Google Shape;90;p13"/>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 name="Google Shape;91;p13"/>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 name="Google Shape;92;p13"/>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 name="Google Shape;93;p13"/>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12"/>
        <p:cNvGrpSpPr/>
        <p:nvPr/>
      </p:nvGrpSpPr>
      <p:grpSpPr>
        <a:xfrm>
          <a:off x="0" y="0"/>
          <a:ext cx="0" cy="0"/>
          <a:chOff x="0" y="0"/>
          <a:chExt cx="0" cy="0"/>
        </a:xfrm>
      </p:grpSpPr>
      <p:sp>
        <p:nvSpPr>
          <p:cNvPr id="113" name="Google Shape;113;p15">
            <a:hlinkClick r:id="rId2" action="ppaction://hlinksldjump"/>
          </p:cNvPr>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4" name="Google Shape;114;p15"/>
          <p:cNvSpPr txBox="1">
            <a:spLocks noGrp="1"/>
          </p:cNvSpPr>
          <p:nvPr>
            <p:ph type="subTitle" idx="1"/>
          </p:nvPr>
        </p:nvSpPr>
        <p:spPr>
          <a:xfrm>
            <a:off x="3848749" y="62565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5" name="Google Shape;115;p15">
            <a:hlinkClick r:id="rId3" action="ppaction://hlinksldjump"/>
          </p:cNvPr>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6" name="Google Shape;116;p15"/>
          <p:cNvSpPr txBox="1">
            <a:spLocks noGrp="1"/>
          </p:cNvSpPr>
          <p:nvPr>
            <p:ph type="subTitle" idx="3"/>
          </p:nvPr>
        </p:nvSpPr>
        <p:spPr>
          <a:xfrm>
            <a:off x="3848749" y="133435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7" name="Google Shape;117;p15">
            <a:hlinkClick r:id="rId4" action="ppaction://hlinksldjump"/>
          </p:cNvPr>
          <p:cNvSpPr txBox="1">
            <a:spLocks noGrp="1"/>
          </p:cNvSpPr>
          <p:nvPr>
            <p:ph type="ctrTitle" idx="4"/>
          </p:nvPr>
        </p:nvSpPr>
        <p:spPr>
          <a:xfrm>
            <a:off x="1457174" y="2040540"/>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8" name="Google Shape;118;p15"/>
          <p:cNvSpPr txBox="1">
            <a:spLocks noGrp="1"/>
          </p:cNvSpPr>
          <p:nvPr>
            <p:ph type="subTitle" idx="5"/>
          </p:nvPr>
        </p:nvSpPr>
        <p:spPr>
          <a:xfrm>
            <a:off x="3848749" y="204306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9" name="Google Shape;119;p15">
            <a:hlinkClick r:id="rId5" action="ppaction://hlinksldjump"/>
          </p:cNvPr>
          <p:cNvSpPr txBox="1">
            <a:spLocks noGrp="1"/>
          </p:cNvSpPr>
          <p:nvPr>
            <p:ph type="ctrTitle" idx="6"/>
          </p:nvPr>
        </p:nvSpPr>
        <p:spPr>
          <a:xfrm>
            <a:off x="1457174" y="2750685"/>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0" name="Google Shape;120;p15"/>
          <p:cNvSpPr txBox="1">
            <a:spLocks noGrp="1"/>
          </p:cNvSpPr>
          <p:nvPr>
            <p:ph type="subTitle" idx="7"/>
          </p:nvPr>
        </p:nvSpPr>
        <p:spPr>
          <a:xfrm>
            <a:off x="3848749" y="275176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1" name="Google Shape;121;p15">
            <a:hlinkClick r:id="rId6" action="ppaction://hlinksldjump"/>
          </p:cNvPr>
          <p:cNvSpPr txBox="1">
            <a:spLocks noGrp="1"/>
          </p:cNvSpPr>
          <p:nvPr>
            <p:ph type="ctrTitle" idx="8"/>
          </p:nvPr>
        </p:nvSpPr>
        <p:spPr>
          <a:xfrm>
            <a:off x="1457174" y="3460830"/>
            <a:ext cx="2925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2" name="Google Shape;122;p15"/>
          <p:cNvSpPr txBox="1">
            <a:spLocks noGrp="1"/>
          </p:cNvSpPr>
          <p:nvPr>
            <p:ph type="subTitle" idx="9"/>
          </p:nvPr>
        </p:nvSpPr>
        <p:spPr>
          <a:xfrm>
            <a:off x="3848749" y="346047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3" name="Google Shape;123;p15">
            <a:hlinkClick r:id="" action="ppaction://noaction"/>
          </p:cNvPr>
          <p:cNvSpPr txBox="1">
            <a:spLocks noGrp="1"/>
          </p:cNvSpPr>
          <p:nvPr>
            <p:ph type="ctrTitle" idx="13"/>
          </p:nvPr>
        </p:nvSpPr>
        <p:spPr>
          <a:xfrm>
            <a:off x="1457174" y="4167375"/>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4" name="Google Shape;124;p15"/>
          <p:cNvSpPr txBox="1">
            <a:spLocks noGrp="1"/>
          </p:cNvSpPr>
          <p:nvPr>
            <p:ph type="subTitle" idx="14"/>
          </p:nvPr>
        </p:nvSpPr>
        <p:spPr>
          <a:xfrm>
            <a:off x="3848749" y="416917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125" name="Google Shape;125;p15"/>
          <p:cNvGrpSpPr/>
          <p:nvPr/>
        </p:nvGrpSpPr>
        <p:grpSpPr>
          <a:xfrm>
            <a:off x="76200" y="76200"/>
            <a:ext cx="8991600" cy="4991100"/>
            <a:chOff x="76200" y="76200"/>
            <a:chExt cx="8991600" cy="4991100"/>
          </a:xfrm>
        </p:grpSpPr>
        <p:sp>
          <p:nvSpPr>
            <p:cNvPr id="126" name="Google Shape;126;p1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5">
            <a:hlinkClick r:id="rId2" action="ppaction://hlinksldjump"/>
          </p:cNvPr>
          <p:cNvSpPr txBox="1">
            <a:spLocks noGrp="1"/>
          </p:cNvSpPr>
          <p:nvPr>
            <p:ph type="title" idx="15" hasCustomPrompt="1"/>
          </p:nvPr>
        </p:nvSpPr>
        <p:spPr>
          <a:xfrm>
            <a:off x="874774" y="577200"/>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1" name="Google Shape;131;p15">
            <a:hlinkClick r:id="rId3" action="ppaction://hlinksldjump"/>
          </p:cNvPr>
          <p:cNvSpPr txBox="1">
            <a:spLocks noGrp="1"/>
          </p:cNvSpPr>
          <p:nvPr>
            <p:ph type="title" idx="16" hasCustomPrompt="1"/>
          </p:nvPr>
        </p:nvSpPr>
        <p:spPr>
          <a:xfrm>
            <a:off x="874924" y="1286865"/>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2" name="Google Shape;132;p15">
            <a:hlinkClick r:id="rId4" action="ppaction://hlinksldjump"/>
          </p:cNvPr>
          <p:cNvSpPr txBox="1">
            <a:spLocks noGrp="1"/>
          </p:cNvSpPr>
          <p:nvPr>
            <p:ph type="title" idx="17" hasCustomPrompt="1"/>
          </p:nvPr>
        </p:nvSpPr>
        <p:spPr>
          <a:xfrm>
            <a:off x="874774" y="1996530"/>
            <a:ext cx="448500" cy="44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3" name="Google Shape;133;p15">
            <a:hlinkClick r:id="rId5" action="ppaction://hlinksldjump"/>
          </p:cNvPr>
          <p:cNvSpPr txBox="1">
            <a:spLocks noGrp="1"/>
          </p:cNvSpPr>
          <p:nvPr>
            <p:ph type="title" idx="18" hasCustomPrompt="1"/>
          </p:nvPr>
        </p:nvSpPr>
        <p:spPr>
          <a:xfrm>
            <a:off x="874924" y="2701395"/>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4" name="Google Shape;134;p15">
            <a:hlinkClick r:id="" action="ppaction://noaction"/>
          </p:cNvPr>
          <p:cNvSpPr txBox="1">
            <a:spLocks noGrp="1"/>
          </p:cNvSpPr>
          <p:nvPr>
            <p:ph type="title" idx="19" hasCustomPrompt="1"/>
          </p:nvPr>
        </p:nvSpPr>
        <p:spPr>
          <a:xfrm>
            <a:off x="874774" y="4120725"/>
            <a:ext cx="448500" cy="45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5" name="Google Shape;135;p15">
            <a:hlinkClick r:id="rId6" action="ppaction://hlinksldjump"/>
          </p:cNvPr>
          <p:cNvSpPr txBox="1">
            <a:spLocks noGrp="1"/>
          </p:cNvSpPr>
          <p:nvPr>
            <p:ph type="title" idx="20" hasCustomPrompt="1"/>
          </p:nvPr>
        </p:nvSpPr>
        <p:spPr>
          <a:xfrm>
            <a:off x="874774" y="3411060"/>
            <a:ext cx="448500" cy="45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358"/>
        <p:cNvGrpSpPr/>
        <p:nvPr/>
      </p:nvGrpSpPr>
      <p:grpSpPr>
        <a:xfrm>
          <a:off x="0" y="0"/>
          <a:ext cx="0" cy="0"/>
          <a:chOff x="0" y="0"/>
          <a:chExt cx="0" cy="0"/>
        </a:xfrm>
      </p:grpSpPr>
      <p:grpSp>
        <p:nvGrpSpPr>
          <p:cNvPr id="359" name="Google Shape;359;p37"/>
          <p:cNvGrpSpPr/>
          <p:nvPr/>
        </p:nvGrpSpPr>
        <p:grpSpPr>
          <a:xfrm>
            <a:off x="76200" y="76200"/>
            <a:ext cx="8991600" cy="4991100"/>
            <a:chOff x="76200" y="76200"/>
            <a:chExt cx="8991600" cy="4991100"/>
          </a:xfrm>
        </p:grpSpPr>
        <p:sp>
          <p:nvSpPr>
            <p:cNvPr id="360" name="Google Shape;360;p3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64"/>
        <p:cNvGrpSpPr/>
        <p:nvPr/>
      </p:nvGrpSpPr>
      <p:grpSpPr>
        <a:xfrm>
          <a:off x="0" y="0"/>
          <a:ext cx="0" cy="0"/>
          <a:chOff x="0" y="0"/>
          <a:chExt cx="0" cy="0"/>
        </a:xfrm>
      </p:grpSpPr>
      <p:sp>
        <p:nvSpPr>
          <p:cNvPr id="365" name="Google Shape;365;p38"/>
          <p:cNvSpPr/>
          <p:nvPr/>
        </p:nvSpPr>
        <p:spPr>
          <a:xfrm>
            <a:off x="-28575" y="-95250"/>
            <a:ext cx="4648200" cy="533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8"/>
          <p:cNvGrpSpPr/>
          <p:nvPr/>
        </p:nvGrpSpPr>
        <p:grpSpPr>
          <a:xfrm flipH="1">
            <a:off x="76200" y="76200"/>
            <a:ext cx="8991600" cy="4991100"/>
            <a:chOff x="76200" y="76200"/>
            <a:chExt cx="8991600" cy="4991100"/>
          </a:xfrm>
        </p:grpSpPr>
        <p:sp>
          <p:nvSpPr>
            <p:cNvPr id="367" name="Google Shape;367;p3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8797200" y="762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71"/>
        <p:cNvGrpSpPr/>
        <p:nvPr/>
      </p:nvGrpSpPr>
      <p:grpSpPr>
        <a:xfrm>
          <a:off x="0" y="0"/>
          <a:ext cx="0" cy="0"/>
          <a:chOff x="0" y="0"/>
          <a:chExt cx="0" cy="0"/>
        </a:xfrm>
      </p:grpSpPr>
      <p:sp>
        <p:nvSpPr>
          <p:cNvPr id="372" name="Google Shape;372;p39"/>
          <p:cNvSpPr/>
          <p:nvPr/>
        </p:nvSpPr>
        <p:spPr>
          <a:xfrm>
            <a:off x="-66675" y="2495550"/>
            <a:ext cx="9334500" cy="266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39"/>
          <p:cNvGrpSpPr/>
          <p:nvPr/>
        </p:nvGrpSpPr>
        <p:grpSpPr>
          <a:xfrm flipH="1">
            <a:off x="76200" y="76200"/>
            <a:ext cx="8991600" cy="4991100"/>
            <a:chOff x="76200" y="76200"/>
            <a:chExt cx="8991600" cy="4991100"/>
          </a:xfrm>
        </p:grpSpPr>
        <p:sp>
          <p:nvSpPr>
            <p:cNvPr id="374" name="Google Shape;374;p3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8797200" y="76200"/>
              <a:ext cx="270600" cy="270600"/>
            </a:xfrm>
            <a:prstGeom prst="mathPlus">
              <a:avLst>
                <a:gd name="adj1" fmla="val 65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76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marL="914400" lvl="1"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1" r:id="rId5"/>
    <p:sldLayoutId id="2147483683" r:id="rId6"/>
    <p:sldLayoutId id="2147483684" r:id="rId7"/>
    <p:sldLayoutId id="214748368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6.png"/><Relationship Id="rId21" Type="http://schemas.openxmlformats.org/officeDocument/2006/relationships/image" Target="../media/image17.png"/><Relationship Id="rId34" Type="http://schemas.openxmlformats.org/officeDocument/2006/relationships/customXml" Target="../ink/ink17.xml"/><Relationship Id="rId7" Type="http://schemas.openxmlformats.org/officeDocument/2006/relationships/image" Target="../media/image10.png"/><Relationship Id="rId12" Type="http://schemas.openxmlformats.org/officeDocument/2006/relationships/customXml" Target="../ink/ink6.xml"/><Relationship Id="rId17" Type="http://schemas.openxmlformats.org/officeDocument/2006/relationships/image" Target="../media/image15.png"/><Relationship Id="rId25" Type="http://schemas.openxmlformats.org/officeDocument/2006/relationships/image" Target="../media/image19.png"/><Relationship Id="rId33" Type="http://schemas.openxmlformats.org/officeDocument/2006/relationships/image" Target="../media/image23.png"/><Relationship Id="rId38" Type="http://schemas.openxmlformats.org/officeDocument/2006/relationships/customXml" Target="../ink/ink19.xml"/><Relationship Id="rId2" Type="http://schemas.openxmlformats.org/officeDocument/2006/relationships/image" Target="../media/image7.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12.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5.png"/><Relationship Id="rId5" Type="http://schemas.openxmlformats.org/officeDocument/2006/relationships/image" Target="../media/image9.png"/><Relationship Id="rId15" Type="http://schemas.openxmlformats.org/officeDocument/2006/relationships/image" Target="../media/image14.png"/><Relationship Id="rId23" Type="http://schemas.openxmlformats.org/officeDocument/2006/relationships/image" Target="../media/image18.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6.png"/><Relationship Id="rId31" Type="http://schemas.openxmlformats.org/officeDocument/2006/relationships/image" Target="../media/image22.png"/><Relationship Id="rId4" Type="http://schemas.openxmlformats.org/officeDocument/2006/relationships/customXml" Target="../ink/ink2.xml"/><Relationship Id="rId9" Type="http://schemas.openxmlformats.org/officeDocument/2006/relationships/image" Target="../media/image1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0.png"/><Relationship Id="rId30" Type="http://schemas.openxmlformats.org/officeDocument/2006/relationships/customXml" Target="../ink/ink15.xml"/><Relationship Id="rId35" Type="http://schemas.openxmlformats.org/officeDocument/2006/relationships/image" Target="../media/image24.png"/><Relationship Id="rId8" Type="http://schemas.openxmlformats.org/officeDocument/2006/relationships/customXml" Target="../ink/ink4.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3" Type="http://schemas.openxmlformats.org/officeDocument/2006/relationships/image" Target="../media/image152.png"/><Relationship Id="rId18" Type="http://schemas.openxmlformats.org/officeDocument/2006/relationships/customXml" Target="../ink/ink27.xml"/><Relationship Id="rId26" Type="http://schemas.openxmlformats.org/officeDocument/2006/relationships/customXml" Target="../ink/ink31.xml"/><Relationship Id="rId39" Type="http://schemas.openxmlformats.org/officeDocument/2006/relationships/image" Target="../media/image280.png"/><Relationship Id="rId21" Type="http://schemas.openxmlformats.org/officeDocument/2006/relationships/image" Target="../media/image190.png"/><Relationship Id="rId34" Type="http://schemas.openxmlformats.org/officeDocument/2006/relationships/customXml" Target="../ink/ink35.xml"/><Relationship Id="rId42" Type="http://schemas.openxmlformats.org/officeDocument/2006/relationships/customXml" Target="../ink/ink39.xml"/><Relationship Id="rId47" Type="http://schemas.openxmlformats.org/officeDocument/2006/relationships/image" Target="../media/image32.png"/><Relationship Id="rId50" Type="http://schemas.openxmlformats.org/officeDocument/2006/relationships/customXml" Target="../ink/ink43.xml"/><Relationship Id="rId55" Type="http://schemas.openxmlformats.org/officeDocument/2006/relationships/image" Target="../media/image36.png"/><Relationship Id="rId7" Type="http://schemas.openxmlformats.org/officeDocument/2006/relationships/image" Target="../media/image1210.png"/><Relationship Id="rId2" Type="http://schemas.openxmlformats.org/officeDocument/2006/relationships/image" Target="../media/image27.png"/><Relationship Id="rId16" Type="http://schemas.openxmlformats.org/officeDocument/2006/relationships/customXml" Target="../ink/ink26.xml"/><Relationship Id="rId29" Type="http://schemas.openxmlformats.org/officeDocument/2006/relationships/image" Target="../media/image230.png"/><Relationship Id="rId11" Type="http://schemas.openxmlformats.org/officeDocument/2006/relationships/image" Target="../media/image141.png"/><Relationship Id="rId24" Type="http://schemas.openxmlformats.org/officeDocument/2006/relationships/customXml" Target="../ink/ink30.xml"/><Relationship Id="rId32" Type="http://schemas.openxmlformats.org/officeDocument/2006/relationships/customXml" Target="../ink/ink34.xml"/><Relationship Id="rId37" Type="http://schemas.openxmlformats.org/officeDocument/2006/relationships/image" Target="../media/image270.png"/><Relationship Id="rId40" Type="http://schemas.openxmlformats.org/officeDocument/2006/relationships/customXml" Target="../ink/ink38.xml"/><Relationship Id="rId45" Type="http://schemas.openxmlformats.org/officeDocument/2006/relationships/image" Target="../media/image31.png"/><Relationship Id="rId53" Type="http://schemas.openxmlformats.org/officeDocument/2006/relationships/image" Target="../media/image35.png"/><Relationship Id="rId5" Type="http://schemas.openxmlformats.org/officeDocument/2006/relationships/image" Target="../media/image1110.png"/><Relationship Id="rId10" Type="http://schemas.openxmlformats.org/officeDocument/2006/relationships/customXml" Target="../ink/ink23.xml"/><Relationship Id="rId19" Type="http://schemas.openxmlformats.org/officeDocument/2006/relationships/image" Target="../media/image180.png"/><Relationship Id="rId31" Type="http://schemas.openxmlformats.org/officeDocument/2006/relationships/image" Target="../media/image240.png"/><Relationship Id="rId44" Type="http://schemas.openxmlformats.org/officeDocument/2006/relationships/customXml" Target="../ink/ink40.xml"/><Relationship Id="rId52" Type="http://schemas.openxmlformats.org/officeDocument/2006/relationships/customXml" Target="../ink/ink44.xml"/><Relationship Id="rId4" Type="http://schemas.openxmlformats.org/officeDocument/2006/relationships/customXml" Target="../ink/ink20.xml"/><Relationship Id="rId9" Type="http://schemas.openxmlformats.org/officeDocument/2006/relationships/image" Target="../media/image138.png"/><Relationship Id="rId14" Type="http://schemas.openxmlformats.org/officeDocument/2006/relationships/customXml" Target="../ink/ink25.xml"/><Relationship Id="rId22" Type="http://schemas.openxmlformats.org/officeDocument/2006/relationships/customXml" Target="../ink/ink29.xml"/><Relationship Id="rId27" Type="http://schemas.openxmlformats.org/officeDocument/2006/relationships/image" Target="../media/image220.png"/><Relationship Id="rId30" Type="http://schemas.openxmlformats.org/officeDocument/2006/relationships/customXml" Target="../ink/ink33.xml"/><Relationship Id="rId35" Type="http://schemas.openxmlformats.org/officeDocument/2006/relationships/image" Target="../media/image260.png"/><Relationship Id="rId43" Type="http://schemas.openxmlformats.org/officeDocument/2006/relationships/image" Target="../media/image30.png"/><Relationship Id="rId48" Type="http://schemas.openxmlformats.org/officeDocument/2006/relationships/customXml" Target="../ink/ink42.xml"/><Relationship Id="rId8" Type="http://schemas.openxmlformats.org/officeDocument/2006/relationships/customXml" Target="../ink/ink22.xml"/><Relationship Id="rId51" Type="http://schemas.openxmlformats.org/officeDocument/2006/relationships/image" Target="../media/image34.png"/><Relationship Id="rId3" Type="http://schemas.openxmlformats.org/officeDocument/2006/relationships/image" Target="../media/image28.png"/><Relationship Id="rId12" Type="http://schemas.openxmlformats.org/officeDocument/2006/relationships/customXml" Target="../ink/ink24.xml"/><Relationship Id="rId17" Type="http://schemas.openxmlformats.org/officeDocument/2006/relationships/image" Target="../media/image170.png"/><Relationship Id="rId25" Type="http://schemas.openxmlformats.org/officeDocument/2006/relationships/image" Target="../media/image210.png"/><Relationship Id="rId33" Type="http://schemas.openxmlformats.org/officeDocument/2006/relationships/image" Target="../media/image250.png"/><Relationship Id="rId38" Type="http://schemas.openxmlformats.org/officeDocument/2006/relationships/customXml" Target="../ink/ink37.xml"/><Relationship Id="rId46" Type="http://schemas.openxmlformats.org/officeDocument/2006/relationships/customXml" Target="../ink/ink41.xml"/><Relationship Id="rId20" Type="http://schemas.openxmlformats.org/officeDocument/2006/relationships/customXml" Target="../ink/ink28.xml"/><Relationship Id="rId41" Type="http://schemas.openxmlformats.org/officeDocument/2006/relationships/image" Target="../media/image29.png"/><Relationship Id="rId54" Type="http://schemas.openxmlformats.org/officeDocument/2006/relationships/customXml" Target="../ink/ink45.xml"/><Relationship Id="rId1" Type="http://schemas.openxmlformats.org/officeDocument/2006/relationships/slideLayout" Target="../slideLayouts/slideLayout4.xml"/><Relationship Id="rId6" Type="http://schemas.openxmlformats.org/officeDocument/2006/relationships/customXml" Target="../ink/ink21.xml"/><Relationship Id="rId15" Type="http://schemas.openxmlformats.org/officeDocument/2006/relationships/image" Target="../media/image160.png"/><Relationship Id="rId23" Type="http://schemas.openxmlformats.org/officeDocument/2006/relationships/image" Target="../media/image200.png"/><Relationship Id="rId28" Type="http://schemas.openxmlformats.org/officeDocument/2006/relationships/customXml" Target="../ink/ink32.xml"/><Relationship Id="rId36" Type="http://schemas.openxmlformats.org/officeDocument/2006/relationships/customXml" Target="../ink/ink36.xml"/><Relationship Id="rId4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customXml" Target="../ink/ink47.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49.xml"/></Relationships>
</file>

<file path=ppt/slides/_rels/slide14.xml.rels><?xml version="1.0" encoding="UTF-8" standalone="yes"?>
<Relationships xmlns="http://schemas.openxmlformats.org/package/2006/relationships"><Relationship Id="rId26" Type="http://schemas.openxmlformats.org/officeDocument/2006/relationships/customXml" Target="../ink/ink62.xml"/><Relationship Id="rId21" Type="http://schemas.openxmlformats.org/officeDocument/2006/relationships/image" Target="../media/image50.png"/><Relationship Id="rId42" Type="http://schemas.openxmlformats.org/officeDocument/2006/relationships/image" Target="../media/image60.png"/><Relationship Id="rId47" Type="http://schemas.openxmlformats.org/officeDocument/2006/relationships/customXml" Target="../ink/ink73.xml"/><Relationship Id="rId63" Type="http://schemas.openxmlformats.org/officeDocument/2006/relationships/customXml" Target="../ink/ink81.xml"/><Relationship Id="rId68" Type="http://schemas.openxmlformats.org/officeDocument/2006/relationships/image" Target="../media/image73.png"/><Relationship Id="rId84" Type="http://schemas.openxmlformats.org/officeDocument/2006/relationships/image" Target="../media/image81.png"/><Relationship Id="rId89" Type="http://schemas.openxmlformats.org/officeDocument/2006/relationships/customXml" Target="../ink/ink94.xml"/><Relationship Id="rId16" Type="http://schemas.openxmlformats.org/officeDocument/2006/relationships/customXml" Target="../ink/ink57.xml"/><Relationship Id="rId11" Type="http://schemas.openxmlformats.org/officeDocument/2006/relationships/image" Target="../media/image45.png"/><Relationship Id="rId32" Type="http://schemas.openxmlformats.org/officeDocument/2006/relationships/image" Target="../media/image55.png"/><Relationship Id="rId37" Type="http://schemas.openxmlformats.org/officeDocument/2006/relationships/customXml" Target="../ink/ink68.xml"/><Relationship Id="rId53" Type="http://schemas.openxmlformats.org/officeDocument/2006/relationships/customXml" Target="../ink/ink76.xml"/><Relationship Id="rId58" Type="http://schemas.openxmlformats.org/officeDocument/2006/relationships/image" Target="../media/image68.png"/><Relationship Id="rId74" Type="http://schemas.openxmlformats.org/officeDocument/2006/relationships/image" Target="../media/image76.png"/><Relationship Id="rId79" Type="http://schemas.openxmlformats.org/officeDocument/2006/relationships/customXml" Target="../ink/ink89.xml"/><Relationship Id="rId5" Type="http://schemas.openxmlformats.org/officeDocument/2006/relationships/image" Target="../media/image42.png"/><Relationship Id="rId90" Type="http://schemas.openxmlformats.org/officeDocument/2006/relationships/image" Target="../media/image84.png"/><Relationship Id="rId14" Type="http://schemas.openxmlformats.org/officeDocument/2006/relationships/customXml" Target="../ink/ink56.xml"/><Relationship Id="rId22" Type="http://schemas.openxmlformats.org/officeDocument/2006/relationships/customXml" Target="../ink/ink60.xml"/><Relationship Id="rId27" Type="http://schemas.openxmlformats.org/officeDocument/2006/relationships/image" Target="../media/image53.png"/><Relationship Id="rId30" Type="http://schemas.openxmlformats.org/officeDocument/2006/relationships/customXml" Target="../ink/ink64.xml"/><Relationship Id="rId35" Type="http://schemas.openxmlformats.org/officeDocument/2006/relationships/customXml" Target="../ink/ink67.xml"/><Relationship Id="rId43" Type="http://schemas.openxmlformats.org/officeDocument/2006/relationships/customXml" Target="../ink/ink71.xml"/><Relationship Id="rId48" Type="http://schemas.openxmlformats.org/officeDocument/2006/relationships/image" Target="../media/image63.png"/><Relationship Id="rId56" Type="http://schemas.openxmlformats.org/officeDocument/2006/relationships/image" Target="../media/image67.png"/><Relationship Id="rId64" Type="http://schemas.openxmlformats.org/officeDocument/2006/relationships/image" Target="../media/image71.png"/><Relationship Id="rId69" Type="http://schemas.openxmlformats.org/officeDocument/2006/relationships/customXml" Target="../ink/ink84.xml"/><Relationship Id="rId77" Type="http://schemas.openxmlformats.org/officeDocument/2006/relationships/customXml" Target="../ink/ink88.xml"/><Relationship Id="rId8" Type="http://schemas.openxmlformats.org/officeDocument/2006/relationships/customXml" Target="../ink/ink53.xml"/><Relationship Id="rId51" Type="http://schemas.openxmlformats.org/officeDocument/2006/relationships/customXml" Target="../ink/ink75.xml"/><Relationship Id="rId72" Type="http://schemas.openxmlformats.org/officeDocument/2006/relationships/image" Target="../media/image75.png"/><Relationship Id="rId80" Type="http://schemas.openxmlformats.org/officeDocument/2006/relationships/image" Target="../media/image79.png"/><Relationship Id="rId85" Type="http://schemas.openxmlformats.org/officeDocument/2006/relationships/customXml" Target="../ink/ink92.xml"/><Relationship Id="rId3" Type="http://schemas.openxmlformats.org/officeDocument/2006/relationships/image" Target="../media/image38.png"/><Relationship Id="rId12" Type="http://schemas.openxmlformats.org/officeDocument/2006/relationships/customXml" Target="../ink/ink55.xml"/><Relationship Id="rId17" Type="http://schemas.openxmlformats.org/officeDocument/2006/relationships/image" Target="../media/image48.png"/><Relationship Id="rId25" Type="http://schemas.openxmlformats.org/officeDocument/2006/relationships/image" Target="../media/image52.png"/><Relationship Id="rId33" Type="http://schemas.openxmlformats.org/officeDocument/2006/relationships/customXml" Target="../ink/ink66.xml"/><Relationship Id="rId38" Type="http://schemas.openxmlformats.org/officeDocument/2006/relationships/image" Target="../media/image58.png"/><Relationship Id="rId46" Type="http://schemas.openxmlformats.org/officeDocument/2006/relationships/image" Target="../media/image62.png"/><Relationship Id="rId59" Type="http://schemas.openxmlformats.org/officeDocument/2006/relationships/customXml" Target="../ink/ink79.xml"/><Relationship Id="rId67" Type="http://schemas.openxmlformats.org/officeDocument/2006/relationships/customXml" Target="../ink/ink83.xml"/><Relationship Id="rId20" Type="http://schemas.openxmlformats.org/officeDocument/2006/relationships/customXml" Target="../ink/ink59.xml"/><Relationship Id="rId41" Type="http://schemas.openxmlformats.org/officeDocument/2006/relationships/customXml" Target="../ink/ink70.xml"/><Relationship Id="rId54" Type="http://schemas.openxmlformats.org/officeDocument/2006/relationships/image" Target="../media/image66.png"/><Relationship Id="rId62" Type="http://schemas.openxmlformats.org/officeDocument/2006/relationships/image" Target="../media/image70.png"/><Relationship Id="rId70" Type="http://schemas.openxmlformats.org/officeDocument/2006/relationships/image" Target="../media/image74.png"/><Relationship Id="rId75" Type="http://schemas.openxmlformats.org/officeDocument/2006/relationships/customXml" Target="../ink/ink87.xml"/><Relationship Id="rId83" Type="http://schemas.openxmlformats.org/officeDocument/2006/relationships/customXml" Target="../ink/ink91.xml"/><Relationship Id="rId88" Type="http://schemas.openxmlformats.org/officeDocument/2006/relationships/image" Target="../media/image83.png"/><Relationship Id="rId91" Type="http://schemas.openxmlformats.org/officeDocument/2006/relationships/customXml" Target="../ink/ink95.xml"/><Relationship Id="rId1" Type="http://schemas.openxmlformats.org/officeDocument/2006/relationships/slideLayout" Target="../slideLayouts/slideLayout4.xml"/><Relationship Id="rId6" Type="http://schemas.openxmlformats.org/officeDocument/2006/relationships/customXml" Target="../ink/ink52.xml"/><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customXml" Target="../ink/ink63.xml"/><Relationship Id="rId36" Type="http://schemas.openxmlformats.org/officeDocument/2006/relationships/image" Target="../media/image57.png"/><Relationship Id="rId49" Type="http://schemas.openxmlformats.org/officeDocument/2006/relationships/customXml" Target="../ink/ink74.xml"/><Relationship Id="rId57" Type="http://schemas.openxmlformats.org/officeDocument/2006/relationships/customXml" Target="../ink/ink78.xml"/><Relationship Id="rId10" Type="http://schemas.openxmlformats.org/officeDocument/2006/relationships/customXml" Target="../ink/ink54.xml"/><Relationship Id="rId31" Type="http://schemas.openxmlformats.org/officeDocument/2006/relationships/customXml" Target="../ink/ink65.xml"/><Relationship Id="rId44" Type="http://schemas.openxmlformats.org/officeDocument/2006/relationships/image" Target="../media/image61.png"/><Relationship Id="rId52" Type="http://schemas.openxmlformats.org/officeDocument/2006/relationships/image" Target="../media/image65.png"/><Relationship Id="rId60" Type="http://schemas.openxmlformats.org/officeDocument/2006/relationships/image" Target="../media/image69.png"/><Relationship Id="rId65" Type="http://schemas.openxmlformats.org/officeDocument/2006/relationships/customXml" Target="../ink/ink82.xml"/><Relationship Id="rId73" Type="http://schemas.openxmlformats.org/officeDocument/2006/relationships/customXml" Target="../ink/ink86.xml"/><Relationship Id="rId78" Type="http://schemas.openxmlformats.org/officeDocument/2006/relationships/image" Target="../media/image78.png"/><Relationship Id="rId81" Type="http://schemas.openxmlformats.org/officeDocument/2006/relationships/customXml" Target="../ink/ink90.xml"/><Relationship Id="rId86" Type="http://schemas.openxmlformats.org/officeDocument/2006/relationships/image" Target="../media/image82.png"/><Relationship Id="rId4" Type="http://schemas.openxmlformats.org/officeDocument/2006/relationships/customXml" Target="../ink/ink51.xml"/><Relationship Id="rId9" Type="http://schemas.openxmlformats.org/officeDocument/2006/relationships/image" Target="../media/image44.png"/><Relationship Id="rId13" Type="http://schemas.openxmlformats.org/officeDocument/2006/relationships/image" Target="../media/image46.png"/><Relationship Id="rId18" Type="http://schemas.openxmlformats.org/officeDocument/2006/relationships/customXml" Target="../ink/ink58.xml"/><Relationship Id="rId39" Type="http://schemas.openxmlformats.org/officeDocument/2006/relationships/customXml" Target="../ink/ink69.xml"/><Relationship Id="rId34" Type="http://schemas.openxmlformats.org/officeDocument/2006/relationships/image" Target="../media/image56.png"/><Relationship Id="rId50" Type="http://schemas.openxmlformats.org/officeDocument/2006/relationships/image" Target="../media/image64.png"/><Relationship Id="rId55" Type="http://schemas.openxmlformats.org/officeDocument/2006/relationships/customXml" Target="../ink/ink77.xml"/><Relationship Id="rId76" Type="http://schemas.openxmlformats.org/officeDocument/2006/relationships/image" Target="../media/image77.png"/><Relationship Id="rId7" Type="http://schemas.openxmlformats.org/officeDocument/2006/relationships/image" Target="../media/image43.png"/><Relationship Id="rId71" Type="http://schemas.openxmlformats.org/officeDocument/2006/relationships/customXml" Target="../ink/ink85.xml"/><Relationship Id="rId92" Type="http://schemas.openxmlformats.org/officeDocument/2006/relationships/image" Target="../media/image85.png"/><Relationship Id="rId2" Type="http://schemas.openxmlformats.org/officeDocument/2006/relationships/customXml" Target="../ink/ink50.xml"/><Relationship Id="rId29" Type="http://schemas.openxmlformats.org/officeDocument/2006/relationships/image" Target="../media/image54.png"/><Relationship Id="rId24" Type="http://schemas.openxmlformats.org/officeDocument/2006/relationships/customXml" Target="../ink/ink61.xml"/><Relationship Id="rId40" Type="http://schemas.openxmlformats.org/officeDocument/2006/relationships/image" Target="../media/image59.png"/><Relationship Id="rId45" Type="http://schemas.openxmlformats.org/officeDocument/2006/relationships/customXml" Target="../ink/ink72.xml"/><Relationship Id="rId66" Type="http://schemas.openxmlformats.org/officeDocument/2006/relationships/image" Target="../media/image72.png"/><Relationship Id="rId87" Type="http://schemas.openxmlformats.org/officeDocument/2006/relationships/customXml" Target="../ink/ink93.xml"/><Relationship Id="rId61" Type="http://schemas.openxmlformats.org/officeDocument/2006/relationships/customXml" Target="../ink/ink80.xml"/><Relationship Id="rId82" Type="http://schemas.openxmlformats.org/officeDocument/2006/relationships/image" Target="../media/image80.png"/><Relationship Id="rId19"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60.png"/><Relationship Id="rId7" Type="http://schemas.openxmlformats.org/officeDocument/2006/relationships/image" Target="../media/image580.png"/><Relationship Id="rId2" Type="http://schemas.openxmlformats.org/officeDocument/2006/relationships/customXml" Target="../ink/ink96.xml"/><Relationship Id="rId1" Type="http://schemas.openxmlformats.org/officeDocument/2006/relationships/slideLayout" Target="../slideLayouts/slideLayout4.xml"/><Relationship Id="rId6" Type="http://schemas.openxmlformats.org/officeDocument/2006/relationships/customXml" Target="../ink/ink98.xml"/><Relationship Id="rId5" Type="http://schemas.openxmlformats.org/officeDocument/2006/relationships/image" Target="../media/image570.png"/><Relationship Id="rId4" Type="http://schemas.openxmlformats.org/officeDocument/2006/relationships/customXml" Target="../ink/ink9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customXml" Target="../ink/ink104.xml"/><Relationship Id="rId18" Type="http://schemas.openxmlformats.org/officeDocument/2006/relationships/image" Target="../media/image660.png"/><Relationship Id="rId26" Type="http://schemas.openxmlformats.org/officeDocument/2006/relationships/image" Target="../media/image700.png"/><Relationship Id="rId3" Type="http://schemas.openxmlformats.org/officeDocument/2006/relationships/customXml" Target="../ink/ink99.xml"/><Relationship Id="rId21" Type="http://schemas.openxmlformats.org/officeDocument/2006/relationships/customXml" Target="../ink/ink108.xml"/><Relationship Id="rId7" Type="http://schemas.openxmlformats.org/officeDocument/2006/relationships/customXml" Target="../ink/ink101.xml"/><Relationship Id="rId12" Type="http://schemas.openxmlformats.org/officeDocument/2006/relationships/image" Target="../media/image630.png"/><Relationship Id="rId17" Type="http://schemas.openxmlformats.org/officeDocument/2006/relationships/customXml" Target="../ink/ink106.xml"/><Relationship Id="rId25" Type="http://schemas.openxmlformats.org/officeDocument/2006/relationships/customXml" Target="../ink/ink110.xml"/><Relationship Id="rId2" Type="http://schemas.openxmlformats.org/officeDocument/2006/relationships/notesSlide" Target="../notesSlides/notesSlide5.xml"/><Relationship Id="rId16" Type="http://schemas.openxmlformats.org/officeDocument/2006/relationships/image" Target="../media/image650.png"/><Relationship Id="rId20" Type="http://schemas.openxmlformats.org/officeDocument/2006/relationships/image" Target="../media/image670.png"/><Relationship Id="rId1" Type="http://schemas.openxmlformats.org/officeDocument/2006/relationships/slideLayout" Target="../slideLayouts/slideLayout4.xml"/><Relationship Id="rId6" Type="http://schemas.openxmlformats.org/officeDocument/2006/relationships/image" Target="../media/image600.png"/><Relationship Id="rId11" Type="http://schemas.openxmlformats.org/officeDocument/2006/relationships/customXml" Target="../ink/ink103.xml"/><Relationship Id="rId24" Type="http://schemas.openxmlformats.org/officeDocument/2006/relationships/image" Target="../media/image690.png"/><Relationship Id="rId5" Type="http://schemas.openxmlformats.org/officeDocument/2006/relationships/customXml" Target="../ink/ink100.xml"/><Relationship Id="rId15" Type="http://schemas.openxmlformats.org/officeDocument/2006/relationships/customXml" Target="../ink/ink105.xml"/><Relationship Id="rId23" Type="http://schemas.openxmlformats.org/officeDocument/2006/relationships/customXml" Target="../ink/ink109.xml"/><Relationship Id="rId28" Type="http://schemas.openxmlformats.org/officeDocument/2006/relationships/image" Target="../media/image710.png"/><Relationship Id="rId10" Type="http://schemas.openxmlformats.org/officeDocument/2006/relationships/image" Target="../media/image620.png"/><Relationship Id="rId19" Type="http://schemas.openxmlformats.org/officeDocument/2006/relationships/customXml" Target="../ink/ink107.xml"/><Relationship Id="rId4" Type="http://schemas.openxmlformats.org/officeDocument/2006/relationships/image" Target="../media/image590.png"/><Relationship Id="rId9" Type="http://schemas.openxmlformats.org/officeDocument/2006/relationships/customXml" Target="../ink/ink102.xml"/><Relationship Id="rId14" Type="http://schemas.openxmlformats.org/officeDocument/2006/relationships/image" Target="../media/image640.png"/><Relationship Id="rId22" Type="http://schemas.openxmlformats.org/officeDocument/2006/relationships/image" Target="../media/image680.png"/><Relationship Id="rId27" Type="http://schemas.openxmlformats.org/officeDocument/2006/relationships/customXml" Target="../ink/ink11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740.png"/></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80.png"/></Relationships>
</file>

<file path=ppt/slides/_rels/slide26.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810.png"/><Relationship Id="rId5" Type="http://schemas.openxmlformats.org/officeDocument/2006/relationships/customXml" Target="../ink/ink115.xml"/><Relationship Id="rId4" Type="http://schemas.openxmlformats.org/officeDocument/2006/relationships/image" Target="../media/image800.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4.xml"/><Relationship Id="rId5" Type="http://schemas.openxmlformats.org/officeDocument/2006/relationships/image" Target="../media/image98.jpeg"/><Relationship Id="rId4" Type="http://schemas.openxmlformats.org/officeDocument/2006/relationships/image" Target="../media/image97.jpeg"/></Relationships>
</file>

<file path=ppt/slides/_rels/slide29.xml.rels><?xml version="1.0" encoding="UTF-8" standalone="yes"?>
<Relationships xmlns="http://schemas.openxmlformats.org/package/2006/relationships"><Relationship Id="rId8" Type="http://schemas.openxmlformats.org/officeDocument/2006/relationships/image" Target="../media/image900.png"/><Relationship Id="rId13" Type="http://schemas.openxmlformats.org/officeDocument/2006/relationships/customXml" Target="../ink/ink121.xml"/><Relationship Id="rId18" Type="http://schemas.openxmlformats.org/officeDocument/2006/relationships/image" Target="../media/image95.png"/><Relationship Id="rId3" Type="http://schemas.openxmlformats.org/officeDocument/2006/relationships/customXml" Target="../ink/ink116.xml"/><Relationship Id="rId7" Type="http://schemas.openxmlformats.org/officeDocument/2006/relationships/customXml" Target="../ink/ink118.xml"/><Relationship Id="rId12" Type="http://schemas.openxmlformats.org/officeDocument/2006/relationships/image" Target="../media/image920.png"/><Relationship Id="rId17" Type="http://schemas.openxmlformats.org/officeDocument/2006/relationships/customXml" Target="../ink/ink123.xml"/><Relationship Id="rId2" Type="http://schemas.openxmlformats.org/officeDocument/2006/relationships/image" Target="../media/image99.png"/><Relationship Id="rId16" Type="http://schemas.openxmlformats.org/officeDocument/2006/relationships/image" Target="../media/image940.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910.png"/><Relationship Id="rId4" Type="http://schemas.openxmlformats.org/officeDocument/2006/relationships/image" Target="../media/image890.png"/><Relationship Id="rId9" Type="http://schemas.openxmlformats.org/officeDocument/2006/relationships/customXml" Target="../ink/ink119.xml"/><Relationship Id="rId14" Type="http://schemas.openxmlformats.org/officeDocument/2006/relationships/image" Target="../media/image93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customXml" Target="../ink/ink128.xml"/><Relationship Id="rId18" Type="http://schemas.openxmlformats.org/officeDocument/2006/relationships/image" Target="../media/image104.png"/><Relationship Id="rId26" Type="http://schemas.openxmlformats.org/officeDocument/2006/relationships/image" Target="../media/image108.png"/><Relationship Id="rId39" Type="http://schemas.openxmlformats.org/officeDocument/2006/relationships/customXml" Target="../ink/ink141.xml"/><Relationship Id="rId21" Type="http://schemas.openxmlformats.org/officeDocument/2006/relationships/customXml" Target="../ink/ink132.xml"/><Relationship Id="rId34" Type="http://schemas.openxmlformats.org/officeDocument/2006/relationships/image" Target="../media/image112.png"/><Relationship Id="rId7" Type="http://schemas.openxmlformats.org/officeDocument/2006/relationships/customXml" Target="../ink/ink125.xml"/><Relationship Id="rId12" Type="http://schemas.openxmlformats.org/officeDocument/2006/relationships/image" Target="../media/image1010.png"/><Relationship Id="rId17" Type="http://schemas.openxmlformats.org/officeDocument/2006/relationships/customXml" Target="../ink/ink130.xml"/><Relationship Id="rId25" Type="http://schemas.openxmlformats.org/officeDocument/2006/relationships/customXml" Target="../ink/ink134.xml"/><Relationship Id="rId33" Type="http://schemas.openxmlformats.org/officeDocument/2006/relationships/customXml" Target="../ink/ink138.xml"/><Relationship Id="rId38" Type="http://schemas.openxmlformats.org/officeDocument/2006/relationships/image" Target="../media/image114.png"/><Relationship Id="rId2" Type="http://schemas.openxmlformats.org/officeDocument/2006/relationships/notesSlide" Target="../notesSlides/notesSlide7.xml"/><Relationship Id="rId16" Type="http://schemas.openxmlformats.org/officeDocument/2006/relationships/image" Target="../media/image103.png"/><Relationship Id="rId20" Type="http://schemas.openxmlformats.org/officeDocument/2006/relationships/image" Target="../media/image105.png"/><Relationship Id="rId29" Type="http://schemas.openxmlformats.org/officeDocument/2006/relationships/customXml" Target="../ink/ink136.xml"/><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customXml" Target="../ink/ink127.xml"/><Relationship Id="rId24" Type="http://schemas.openxmlformats.org/officeDocument/2006/relationships/image" Target="../media/image107.png"/><Relationship Id="rId32" Type="http://schemas.openxmlformats.org/officeDocument/2006/relationships/image" Target="../media/image111.png"/><Relationship Id="rId37" Type="http://schemas.openxmlformats.org/officeDocument/2006/relationships/customXml" Target="../ink/ink140.xml"/><Relationship Id="rId40" Type="http://schemas.openxmlformats.org/officeDocument/2006/relationships/image" Target="../media/image115.png"/><Relationship Id="rId5" Type="http://schemas.openxmlformats.org/officeDocument/2006/relationships/customXml" Target="../ink/ink124.xml"/><Relationship Id="rId15" Type="http://schemas.openxmlformats.org/officeDocument/2006/relationships/customXml" Target="../ink/ink129.xml"/><Relationship Id="rId23" Type="http://schemas.openxmlformats.org/officeDocument/2006/relationships/customXml" Target="../ink/ink133.xml"/><Relationship Id="rId28" Type="http://schemas.openxmlformats.org/officeDocument/2006/relationships/image" Target="../media/image109.png"/><Relationship Id="rId36" Type="http://schemas.openxmlformats.org/officeDocument/2006/relationships/image" Target="../media/image113.png"/><Relationship Id="rId10" Type="http://schemas.openxmlformats.org/officeDocument/2006/relationships/image" Target="../media/image1000.png"/><Relationship Id="rId19" Type="http://schemas.openxmlformats.org/officeDocument/2006/relationships/customXml" Target="../ink/ink131.xml"/><Relationship Id="rId31" Type="http://schemas.openxmlformats.org/officeDocument/2006/relationships/customXml" Target="../ink/ink137.xml"/><Relationship Id="rId4" Type="http://schemas.openxmlformats.org/officeDocument/2006/relationships/image" Target="../media/image101.png"/><Relationship Id="rId9" Type="http://schemas.openxmlformats.org/officeDocument/2006/relationships/customXml" Target="../ink/ink126.xml"/><Relationship Id="rId14" Type="http://schemas.openxmlformats.org/officeDocument/2006/relationships/image" Target="../media/image102.png"/><Relationship Id="rId22" Type="http://schemas.openxmlformats.org/officeDocument/2006/relationships/image" Target="../media/image106.png"/><Relationship Id="rId27" Type="http://schemas.openxmlformats.org/officeDocument/2006/relationships/customXml" Target="../ink/ink135.xml"/><Relationship Id="rId30" Type="http://schemas.openxmlformats.org/officeDocument/2006/relationships/image" Target="../media/image110.png"/><Relationship Id="rId35" Type="http://schemas.openxmlformats.org/officeDocument/2006/relationships/customXml" Target="../ink/ink139.xml"/><Relationship Id="rId8" Type="http://schemas.openxmlformats.org/officeDocument/2006/relationships/image" Target="../media/image990.png"/><Relationship Id="rId3"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34.xml.rels><?xml version="1.0" encoding="UTF-8" standalone="yes"?>
<Relationships xmlns="http://schemas.openxmlformats.org/package/2006/relationships"><Relationship Id="rId8" Type="http://schemas.openxmlformats.org/officeDocument/2006/relationships/customXml" Target="../ink/ink145.xml"/><Relationship Id="rId13"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3.png"/><Relationship Id="rId12" Type="http://schemas.openxmlformats.org/officeDocument/2006/relationships/customXml" Target="../ink/ink147.xml"/><Relationship Id="rId17" Type="http://schemas.openxmlformats.org/officeDocument/2006/relationships/image" Target="../media/image128.png"/><Relationship Id="rId2" Type="http://schemas.openxmlformats.org/officeDocument/2006/relationships/image" Target="../media/image120.png"/><Relationship Id="rId16" Type="http://schemas.openxmlformats.org/officeDocument/2006/relationships/customXml" Target="../ink/ink149.xml"/><Relationship Id="rId1" Type="http://schemas.openxmlformats.org/officeDocument/2006/relationships/slideLayout" Target="../slideLayouts/slideLayout4.xml"/><Relationship Id="rId6" Type="http://schemas.openxmlformats.org/officeDocument/2006/relationships/customXml" Target="../ink/ink144.xml"/><Relationship Id="rId11" Type="http://schemas.openxmlformats.org/officeDocument/2006/relationships/image" Target="../media/image125.png"/><Relationship Id="rId5" Type="http://schemas.openxmlformats.org/officeDocument/2006/relationships/image" Target="../media/image122.png"/><Relationship Id="rId15" Type="http://schemas.openxmlformats.org/officeDocument/2006/relationships/image" Target="../media/image127.png"/><Relationship Id="rId10" Type="http://schemas.openxmlformats.org/officeDocument/2006/relationships/customXml" Target="../ink/ink146.xml"/><Relationship Id="rId4" Type="http://schemas.openxmlformats.org/officeDocument/2006/relationships/customXml" Target="../ink/ink143.xml"/><Relationship Id="rId9" Type="http://schemas.openxmlformats.org/officeDocument/2006/relationships/image" Target="../media/image124.png"/><Relationship Id="rId14" Type="http://schemas.openxmlformats.org/officeDocument/2006/relationships/customXml" Target="../ink/ink14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6.JP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1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platform.openai.com/docs/introduction" TargetMode="External"/><Relationship Id="rId2" Type="http://schemas.openxmlformats.org/officeDocument/2006/relationships/hyperlink" Target="https://platform.openai.com/"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platform.openai.com/playground?mode=chat"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hyperlink" Target="https://grok.x.ai/" TargetMode="External"/><Relationship Id="rId3" Type="http://schemas.openxmlformats.org/officeDocument/2006/relationships/hyperlink" Target="https://chat.openai.com/" TargetMode="External"/><Relationship Id="rId7" Type="http://schemas.openxmlformats.org/officeDocument/2006/relationships/hyperlink" Target="https://pi.ai/talk"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claude.ai/chats" TargetMode="External"/><Relationship Id="rId5" Type="http://schemas.openxmlformats.org/officeDocument/2006/relationships/hyperlink" Target="https://www.bing.com/chat" TargetMode="External"/><Relationship Id="rId4" Type="http://schemas.openxmlformats.org/officeDocument/2006/relationships/hyperlink" Target="https://gemini.google.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threejs.org/docs/" TargetMode="External"/><Relationship Id="rId2" Type="http://schemas.openxmlformats.org/officeDocument/2006/relationships/hyperlink" Target="https://discoverthreejs.com/book/" TargetMode="External"/><Relationship Id="rId1" Type="http://schemas.openxmlformats.org/officeDocument/2006/relationships/slideLayout" Target="../slideLayouts/slideLayout4.xml"/><Relationship Id="rId5" Type="http://schemas.openxmlformats.org/officeDocument/2006/relationships/hyperlink" Target="https://learnopengl.com/Getting-started/Coordinate-Systems" TargetMode="External"/><Relationship Id="rId4" Type="http://schemas.openxmlformats.org/officeDocument/2006/relationships/hyperlink" Target="https://threejs.org/editor/"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5"/>
        <p:cNvGrpSpPr/>
        <p:nvPr/>
      </p:nvGrpSpPr>
      <p:grpSpPr>
        <a:xfrm>
          <a:off x="0" y="0"/>
          <a:ext cx="0" cy="0"/>
          <a:chOff x="0" y="0"/>
          <a:chExt cx="0" cy="0"/>
        </a:xfrm>
      </p:grpSpPr>
      <p:sp>
        <p:nvSpPr>
          <p:cNvPr id="386" name="Google Shape;386;p42"/>
          <p:cNvSpPr txBox="1">
            <a:spLocks noGrp="1"/>
          </p:cNvSpPr>
          <p:nvPr>
            <p:ph type="ctrTitle"/>
          </p:nvPr>
        </p:nvSpPr>
        <p:spPr>
          <a:xfrm flipH="1">
            <a:off x="768000" y="4052218"/>
            <a:ext cx="3804000"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b="0" dirty="0">
                <a:solidFill>
                  <a:schemeClr val="lt1"/>
                </a:solidFill>
                <a:highlight>
                  <a:schemeClr val="lt2"/>
                </a:highlight>
                <a:latin typeface="Anton"/>
                <a:ea typeface="Anton"/>
                <a:cs typeface="Anton"/>
                <a:sym typeface="Anton"/>
              </a:rPr>
              <a:t>By Amr Fayez</a:t>
            </a:r>
            <a:endParaRPr sz="3150" b="0" dirty="0">
              <a:solidFill>
                <a:schemeClr val="lt1"/>
              </a:solidFill>
              <a:highlight>
                <a:schemeClr val="lt2"/>
              </a:highlight>
              <a:latin typeface="Anton"/>
              <a:ea typeface="Anton"/>
              <a:cs typeface="Anton"/>
              <a:sym typeface="Anton"/>
            </a:endParaRPr>
          </a:p>
        </p:txBody>
      </p:sp>
      <p:sp>
        <p:nvSpPr>
          <p:cNvPr id="388" name="Google Shape;388;p42"/>
          <p:cNvSpPr txBox="1">
            <a:spLocks noGrp="1"/>
          </p:cNvSpPr>
          <p:nvPr>
            <p:ph type="ctrTitle"/>
          </p:nvPr>
        </p:nvSpPr>
        <p:spPr>
          <a:xfrm flipH="1">
            <a:off x="411348" y="1208449"/>
            <a:ext cx="4086586" cy="302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Web graphics </a:t>
            </a:r>
            <a:r>
              <a:rPr lang="en" sz="8900" dirty="0">
                <a:solidFill>
                  <a:schemeClr val="dk2"/>
                </a:solidFill>
              </a:rPr>
              <a:t>Three.js </a:t>
            </a:r>
            <a:endParaRPr sz="8900" dirty="0">
              <a:solidFill>
                <a:schemeClr val="dk2"/>
              </a:solidFill>
            </a:endParaRPr>
          </a:p>
        </p:txBody>
      </p:sp>
      <p:sp>
        <p:nvSpPr>
          <p:cNvPr id="389" name="Google Shape;389;p42"/>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574888"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42"/>
          <p:cNvPicPr preferRelativeResize="0"/>
          <p:nvPr/>
        </p:nvPicPr>
        <p:blipFill rotWithShape="1">
          <a:blip r:embed="rId3">
            <a:alphaModFix/>
          </a:blip>
          <a:srcRect l="7555" t="8813" r="7547" b="8821"/>
          <a:stretch/>
        </p:blipFill>
        <p:spPr>
          <a:xfrm>
            <a:off x="4771900" y="1102536"/>
            <a:ext cx="3804000" cy="3690836"/>
          </a:xfrm>
          <a:prstGeom prst="rect">
            <a:avLst/>
          </a:prstGeom>
          <a:noFill/>
          <a:ln>
            <a:noFill/>
          </a:ln>
        </p:spPr>
      </p:pic>
      <p:pic>
        <p:nvPicPr>
          <p:cNvPr id="393" name="Google Shape;393;p42"/>
          <p:cNvPicPr preferRelativeResize="0"/>
          <p:nvPr/>
        </p:nvPicPr>
        <p:blipFill rotWithShape="1">
          <a:blip r:embed="rId4">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4">
            <a:alphaModFix/>
          </a:blip>
          <a:srcRect l="50634" t="9752" r="43731" b="81493"/>
          <a:stretch/>
        </p:blipFill>
        <p:spPr>
          <a:xfrm rot="10800000" flipH="1">
            <a:off x="4657975" y="3022075"/>
            <a:ext cx="254775" cy="395850"/>
          </a:xfrm>
          <a:prstGeom prst="rect">
            <a:avLst/>
          </a:prstGeom>
          <a:noFill/>
          <a:ln>
            <a:noFill/>
          </a:ln>
        </p:spPr>
      </p:pic>
      <p:pic>
        <p:nvPicPr>
          <p:cNvPr id="395" name="Google Shape;395;p42"/>
          <p:cNvPicPr preferRelativeResize="0"/>
          <p:nvPr/>
        </p:nvPicPr>
        <p:blipFill rotWithShape="1">
          <a:blip r:embed="rId4">
            <a:alphaModFix/>
          </a:blip>
          <a:srcRect l="47142" t="6693" r="44094" b="81710"/>
          <a:stretch/>
        </p:blipFill>
        <p:spPr>
          <a:xfrm rot="10800000" flipH="1">
            <a:off x="8032396" y="2020951"/>
            <a:ext cx="383475" cy="50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61E29D-4049-0B40-0525-3BC7072B6EBE}"/>
              </a:ext>
            </a:extLst>
          </p:cNvPr>
          <p:cNvSpPr>
            <a:spLocks noGrp="1"/>
          </p:cNvSpPr>
          <p:nvPr>
            <p:ph type="ctrTitle"/>
          </p:nvPr>
        </p:nvSpPr>
        <p:spPr/>
        <p:txBody>
          <a:bodyPr/>
          <a:lstStyle/>
          <a:p>
            <a:r>
              <a:rPr lang="en-US" dirty="0"/>
              <a:t>The Camera</a:t>
            </a:r>
          </a:p>
        </p:txBody>
      </p:sp>
      <p:sp>
        <p:nvSpPr>
          <p:cNvPr id="4" name="Text Placeholder 1">
            <a:extLst>
              <a:ext uri="{FF2B5EF4-FFF2-40B4-BE49-F238E27FC236}">
                <a16:creationId xmlns:a16="http://schemas.microsoft.com/office/drawing/2014/main" id="{86E2DEBB-4ED1-0B27-8191-EF16963EBCB5}"/>
              </a:ext>
            </a:extLst>
          </p:cNvPr>
          <p:cNvSpPr>
            <a:spLocks noGrp="1"/>
          </p:cNvSpPr>
          <p:nvPr>
            <p:ph type="body" idx="1"/>
          </p:nvPr>
        </p:nvSpPr>
        <p:spPr>
          <a:xfrm>
            <a:off x="720725" y="1273175"/>
            <a:ext cx="7702550" cy="3241675"/>
          </a:xfrm>
        </p:spPr>
        <p:txBody>
          <a:bodyPr/>
          <a:lstStyle/>
          <a:p>
            <a:pPr marL="158750" indent="0">
              <a:buNone/>
            </a:pPr>
            <a:r>
              <a:rPr lang="en-US" sz="1600" dirty="0">
                <a:latin typeface="Anton"/>
                <a:sym typeface="Anton"/>
              </a:rPr>
              <a:t>Perspective Camera</a:t>
            </a:r>
          </a:p>
          <a:p>
            <a:pPr marL="158750" indent="0">
              <a:buNone/>
            </a:pPr>
            <a:r>
              <a:rPr lang="en-US" sz="1400" dirty="0">
                <a:solidFill>
                  <a:srgbClr val="212931"/>
                </a:solidFill>
                <a:latin typeface="Open Sans" panose="020B0606030504020204" pitchFamily="34" charset="0"/>
                <a:cs typeface="Arial"/>
                <a:sym typeface="Anton"/>
              </a:rPr>
              <a:t>like the human eye (objects farther away appear smaller)</a:t>
            </a:r>
          </a:p>
          <a:p>
            <a:pPr marL="158750" indent="0">
              <a:buNone/>
            </a:pPr>
            <a:endParaRPr lang="en-US" sz="1400" dirty="0">
              <a:solidFill>
                <a:srgbClr val="212931"/>
              </a:solidFill>
              <a:latin typeface="Open Sans" panose="020B0606030504020204" pitchFamily="34" charset="0"/>
              <a:cs typeface="Arial"/>
              <a:sym typeface="Anton"/>
            </a:endParaRPr>
          </a:p>
          <a:p>
            <a:pPr marL="158750" indent="0">
              <a:buNone/>
            </a:pPr>
            <a:endParaRPr lang="en-US" sz="1400" dirty="0">
              <a:solidFill>
                <a:srgbClr val="212931"/>
              </a:solidFill>
              <a:latin typeface="Open Sans" panose="020B0606030504020204" pitchFamily="34" charset="0"/>
              <a:cs typeface="Arial"/>
              <a:sym typeface="Anton"/>
            </a:endParaRPr>
          </a:p>
          <a:p>
            <a:pPr marL="158750" indent="0">
              <a:buNone/>
            </a:pPr>
            <a:r>
              <a:rPr lang="en-US" sz="1600" dirty="0">
                <a:latin typeface="Anton"/>
                <a:sym typeface="Anton"/>
              </a:rPr>
              <a:t>Orthographic Camera</a:t>
            </a:r>
          </a:p>
          <a:p>
            <a:pPr marL="158750" indent="0">
              <a:buNone/>
            </a:pPr>
            <a:r>
              <a:rPr lang="en-US" sz="1400" dirty="0">
                <a:solidFill>
                  <a:srgbClr val="212931"/>
                </a:solidFill>
                <a:latin typeface="Open Sans" panose="020B0606030504020204" pitchFamily="34" charset="0"/>
                <a:cs typeface="Arial"/>
                <a:sym typeface="Anton"/>
              </a:rPr>
              <a:t>like architectural drawings (objects stay the same size no matter how far they are)</a:t>
            </a:r>
          </a:p>
          <a:p>
            <a:pPr marL="615950" lvl="1" indent="0">
              <a:buNone/>
            </a:pPr>
            <a:r>
              <a:rPr lang="en-US" dirty="0">
                <a:solidFill>
                  <a:srgbClr val="212931"/>
                </a:solidFill>
                <a:latin typeface="Open Sans" panose="020B0606030504020204" pitchFamily="34" charset="0"/>
                <a:sym typeface="Anton"/>
              </a:rPr>
              <a:t>		</a:t>
            </a:r>
          </a:p>
        </p:txBody>
      </p:sp>
    </p:spTree>
    <p:extLst>
      <p:ext uri="{BB962C8B-B14F-4D97-AF65-F5344CB8AC3E}">
        <p14:creationId xmlns:p14="http://schemas.microsoft.com/office/powerpoint/2010/main" val="222881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3327F-2A5F-2BF2-1F19-00E7F0F9929C}"/>
              </a:ext>
            </a:extLst>
          </p:cNvPr>
          <p:cNvPicPr>
            <a:picLocks noChangeAspect="1"/>
          </p:cNvPicPr>
          <p:nvPr/>
        </p:nvPicPr>
        <p:blipFill>
          <a:blip r:embed="rId2"/>
          <a:stretch>
            <a:fillRect/>
          </a:stretch>
        </p:blipFill>
        <p:spPr>
          <a:xfrm>
            <a:off x="141398" y="1062727"/>
            <a:ext cx="4430602" cy="3097067"/>
          </a:xfrm>
          <a:prstGeom prst="rect">
            <a:avLst/>
          </a:prstGeom>
        </p:spPr>
      </p:pic>
      <p:pic>
        <p:nvPicPr>
          <p:cNvPr id="7" name="Picture 6">
            <a:extLst>
              <a:ext uri="{FF2B5EF4-FFF2-40B4-BE49-F238E27FC236}">
                <a16:creationId xmlns:a16="http://schemas.microsoft.com/office/drawing/2014/main" id="{C2A6D9CF-DE59-CF8D-E860-A61D732BE632}"/>
              </a:ext>
            </a:extLst>
          </p:cNvPr>
          <p:cNvPicPr>
            <a:picLocks noChangeAspect="1"/>
          </p:cNvPicPr>
          <p:nvPr/>
        </p:nvPicPr>
        <p:blipFill>
          <a:blip r:embed="rId3"/>
          <a:stretch>
            <a:fillRect/>
          </a:stretch>
        </p:blipFill>
        <p:spPr>
          <a:xfrm>
            <a:off x="4074316" y="1837627"/>
            <a:ext cx="4980345" cy="3184155"/>
          </a:xfrm>
          <a:prstGeom prst="rect">
            <a:avLst/>
          </a:prstGeom>
        </p:spPr>
      </p:pic>
      <p:sp>
        <p:nvSpPr>
          <p:cNvPr id="8" name="TextBox 7">
            <a:extLst>
              <a:ext uri="{FF2B5EF4-FFF2-40B4-BE49-F238E27FC236}">
                <a16:creationId xmlns:a16="http://schemas.microsoft.com/office/drawing/2014/main" id="{5E56A722-31D8-B9E3-5E9F-6D8A9AAFDF95}"/>
              </a:ext>
            </a:extLst>
          </p:cNvPr>
          <p:cNvSpPr txBox="1"/>
          <p:nvPr/>
        </p:nvSpPr>
        <p:spPr>
          <a:xfrm>
            <a:off x="6456248" y="1381529"/>
            <a:ext cx="2048669" cy="307777"/>
          </a:xfrm>
          <a:prstGeom prst="rect">
            <a:avLst/>
          </a:prstGeom>
          <a:noFill/>
        </p:spPr>
        <p:txBody>
          <a:bodyPr wrap="square">
            <a:spAutoFit/>
          </a:bodyPr>
          <a:lstStyle/>
          <a:p>
            <a:r>
              <a:rPr lang="en" b="1" dirty="0">
                <a:solidFill>
                  <a:schemeClr val="lt1"/>
                </a:solidFill>
              </a:rPr>
              <a:t>Perspective </a:t>
            </a:r>
            <a:r>
              <a:rPr lang="en" b="1" dirty="0">
                <a:solidFill>
                  <a:schemeClr val="dk2"/>
                </a:solidFill>
              </a:rPr>
              <a:t>Camera</a:t>
            </a:r>
            <a:endParaRPr lang="en-US" b="1" i="0" dirty="0">
              <a:solidFill>
                <a:srgbClr val="212931"/>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91AB857B-6803-BC92-A145-12408B47ADC6}"/>
              </a:ext>
            </a:extLst>
          </p:cNvPr>
          <p:cNvSpPr txBox="1"/>
          <p:nvPr/>
        </p:nvSpPr>
        <p:spPr>
          <a:xfrm>
            <a:off x="1165223" y="675929"/>
            <a:ext cx="2382951" cy="307777"/>
          </a:xfrm>
          <a:prstGeom prst="rect">
            <a:avLst/>
          </a:prstGeom>
          <a:noFill/>
        </p:spPr>
        <p:txBody>
          <a:bodyPr wrap="square">
            <a:spAutoFit/>
          </a:bodyPr>
          <a:lstStyle/>
          <a:p>
            <a:r>
              <a:rPr lang="en" b="1" dirty="0">
                <a:solidFill>
                  <a:schemeClr val="lt1"/>
                </a:solidFill>
              </a:rPr>
              <a:t>Orthographic </a:t>
            </a:r>
            <a:r>
              <a:rPr lang="en" b="1" dirty="0">
                <a:solidFill>
                  <a:schemeClr val="dk2"/>
                </a:solidFill>
              </a:rPr>
              <a:t>Camera</a:t>
            </a:r>
            <a:endParaRPr lang="en-US" b="1" i="0" dirty="0">
              <a:solidFill>
                <a:srgbClr val="212931"/>
              </a:solidFill>
              <a:effectLst/>
              <a:latin typeface="Open Sans" panose="020B060603050402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4B17D22-6D70-8768-E231-4CD0A29CF594}"/>
                  </a:ext>
                </a:extLst>
              </p14:cNvPr>
              <p14:cNvContentPartPr/>
              <p14:nvPr/>
            </p14:nvContentPartPr>
            <p14:xfrm>
              <a:off x="4623631" y="258085"/>
              <a:ext cx="3223800" cy="1468080"/>
            </p14:xfrm>
          </p:contentPart>
        </mc:Choice>
        <mc:Fallback xmlns="">
          <p:pic>
            <p:nvPicPr>
              <p:cNvPr id="2" name="Ink 1">
                <a:extLst>
                  <a:ext uri="{FF2B5EF4-FFF2-40B4-BE49-F238E27FC236}">
                    <a16:creationId xmlns:a16="http://schemas.microsoft.com/office/drawing/2014/main" id="{A4B17D22-6D70-8768-E231-4CD0A29CF594}"/>
                  </a:ext>
                </a:extLst>
              </p:cNvPr>
              <p:cNvPicPr/>
              <p:nvPr/>
            </p:nvPicPr>
            <p:blipFill>
              <a:blip r:embed="rId5"/>
              <a:stretch>
                <a:fillRect/>
              </a:stretch>
            </p:blipFill>
            <p:spPr>
              <a:xfrm>
                <a:off x="4617511" y="251965"/>
                <a:ext cx="3236040" cy="148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A2A03EA-84FC-D364-A46F-474192CC3731}"/>
                  </a:ext>
                </a:extLst>
              </p14:cNvPr>
              <p14:cNvContentPartPr/>
              <p14:nvPr/>
            </p14:nvContentPartPr>
            <p14:xfrm>
              <a:off x="4571071" y="161605"/>
              <a:ext cx="186840" cy="152280"/>
            </p14:xfrm>
          </p:contentPart>
        </mc:Choice>
        <mc:Fallback xmlns="">
          <p:pic>
            <p:nvPicPr>
              <p:cNvPr id="3" name="Ink 2">
                <a:extLst>
                  <a:ext uri="{FF2B5EF4-FFF2-40B4-BE49-F238E27FC236}">
                    <a16:creationId xmlns:a16="http://schemas.microsoft.com/office/drawing/2014/main" id="{7A2A03EA-84FC-D364-A46F-474192CC3731}"/>
                  </a:ext>
                </a:extLst>
              </p:cNvPr>
              <p:cNvPicPr/>
              <p:nvPr/>
            </p:nvPicPr>
            <p:blipFill>
              <a:blip r:embed="rId7"/>
              <a:stretch>
                <a:fillRect/>
              </a:stretch>
            </p:blipFill>
            <p:spPr>
              <a:xfrm>
                <a:off x="4564951" y="155485"/>
                <a:ext cx="199080" cy="164520"/>
              </a:xfrm>
              <a:prstGeom prst="rect">
                <a:avLst/>
              </a:prstGeom>
            </p:spPr>
          </p:pic>
        </mc:Fallback>
      </mc:AlternateContent>
      <p:grpSp>
        <p:nvGrpSpPr>
          <p:cNvPr id="19" name="Group 18">
            <a:extLst>
              <a:ext uri="{FF2B5EF4-FFF2-40B4-BE49-F238E27FC236}">
                <a16:creationId xmlns:a16="http://schemas.microsoft.com/office/drawing/2014/main" id="{0A42E173-8413-EA89-2994-3F296EE4B9F8}"/>
              </a:ext>
            </a:extLst>
          </p:cNvPr>
          <p:cNvGrpSpPr/>
          <p:nvPr/>
        </p:nvGrpSpPr>
        <p:grpSpPr>
          <a:xfrm>
            <a:off x="4490791" y="-73835"/>
            <a:ext cx="3186000" cy="1759320"/>
            <a:chOff x="4490791" y="-73835"/>
            <a:chExt cx="3186000" cy="1759320"/>
          </a:xfrm>
        </p:grpSpPr>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8A1B3BD7-E65A-9DA3-0309-0A3BA988F207}"/>
                    </a:ext>
                  </a:extLst>
                </p14:cNvPr>
                <p14:cNvContentPartPr/>
                <p14:nvPr/>
              </p14:nvContentPartPr>
              <p14:xfrm>
                <a:off x="4490791" y="-36755"/>
                <a:ext cx="218520" cy="246600"/>
              </p14:xfrm>
            </p:contentPart>
          </mc:Choice>
          <mc:Fallback xmlns="">
            <p:pic>
              <p:nvPicPr>
                <p:cNvPr id="4" name="Ink 3">
                  <a:extLst>
                    <a:ext uri="{FF2B5EF4-FFF2-40B4-BE49-F238E27FC236}">
                      <a16:creationId xmlns:a16="http://schemas.microsoft.com/office/drawing/2014/main" id="{8A1B3BD7-E65A-9DA3-0309-0A3BA988F207}"/>
                    </a:ext>
                  </a:extLst>
                </p:cNvPr>
                <p:cNvPicPr/>
                <p:nvPr/>
              </p:nvPicPr>
              <p:blipFill>
                <a:blip r:embed="rId9"/>
                <a:stretch>
                  <a:fillRect/>
                </a:stretch>
              </p:blipFill>
              <p:spPr>
                <a:xfrm>
                  <a:off x="4484671" y="-42875"/>
                  <a:ext cx="2307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5D9996FE-B515-EC85-898E-05D3951B43E9}"/>
                    </a:ext>
                  </a:extLst>
                </p14:cNvPr>
                <p14:cNvContentPartPr/>
                <p14:nvPr/>
              </p14:nvContentPartPr>
              <p14:xfrm>
                <a:off x="4719031" y="-22355"/>
                <a:ext cx="198720" cy="141480"/>
              </p14:xfrm>
            </p:contentPart>
          </mc:Choice>
          <mc:Fallback xmlns="">
            <p:pic>
              <p:nvPicPr>
                <p:cNvPr id="6" name="Ink 5">
                  <a:extLst>
                    <a:ext uri="{FF2B5EF4-FFF2-40B4-BE49-F238E27FC236}">
                      <a16:creationId xmlns:a16="http://schemas.microsoft.com/office/drawing/2014/main" id="{5D9996FE-B515-EC85-898E-05D3951B43E9}"/>
                    </a:ext>
                  </a:extLst>
                </p:cNvPr>
                <p:cNvPicPr/>
                <p:nvPr/>
              </p:nvPicPr>
              <p:blipFill>
                <a:blip r:embed="rId11"/>
                <a:stretch>
                  <a:fillRect/>
                </a:stretch>
              </p:blipFill>
              <p:spPr>
                <a:xfrm>
                  <a:off x="4712911" y="-28475"/>
                  <a:ext cx="210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7D7674F-8139-5D88-8FE7-FA8740F54E2D}"/>
                    </a:ext>
                  </a:extLst>
                </p14:cNvPr>
                <p14:cNvContentPartPr/>
                <p14:nvPr/>
              </p14:nvContentPartPr>
              <p14:xfrm>
                <a:off x="4980391" y="14725"/>
                <a:ext cx="93240" cy="124200"/>
              </p14:xfrm>
            </p:contentPart>
          </mc:Choice>
          <mc:Fallback xmlns="">
            <p:pic>
              <p:nvPicPr>
                <p:cNvPr id="10" name="Ink 9">
                  <a:extLst>
                    <a:ext uri="{FF2B5EF4-FFF2-40B4-BE49-F238E27FC236}">
                      <a16:creationId xmlns:a16="http://schemas.microsoft.com/office/drawing/2014/main" id="{A7D7674F-8139-5D88-8FE7-FA8740F54E2D}"/>
                    </a:ext>
                  </a:extLst>
                </p:cNvPr>
                <p:cNvPicPr/>
                <p:nvPr/>
              </p:nvPicPr>
              <p:blipFill>
                <a:blip r:embed="rId13"/>
                <a:stretch>
                  <a:fillRect/>
                </a:stretch>
              </p:blipFill>
              <p:spPr>
                <a:xfrm>
                  <a:off x="4974271" y="8605"/>
                  <a:ext cx="105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780A2EB-A49C-05F3-4F25-A3AA208A854D}"/>
                    </a:ext>
                  </a:extLst>
                </p14:cNvPr>
                <p14:cNvContentPartPr/>
                <p14:nvPr/>
              </p14:nvContentPartPr>
              <p14:xfrm>
                <a:off x="5272351" y="58645"/>
                <a:ext cx="89640" cy="82440"/>
              </p14:xfrm>
            </p:contentPart>
          </mc:Choice>
          <mc:Fallback xmlns="">
            <p:pic>
              <p:nvPicPr>
                <p:cNvPr id="11" name="Ink 10">
                  <a:extLst>
                    <a:ext uri="{FF2B5EF4-FFF2-40B4-BE49-F238E27FC236}">
                      <a16:creationId xmlns:a16="http://schemas.microsoft.com/office/drawing/2014/main" id="{8780A2EB-A49C-05F3-4F25-A3AA208A854D}"/>
                    </a:ext>
                  </a:extLst>
                </p:cNvPr>
                <p:cNvPicPr/>
                <p:nvPr/>
              </p:nvPicPr>
              <p:blipFill>
                <a:blip r:embed="rId15"/>
                <a:stretch>
                  <a:fillRect/>
                </a:stretch>
              </p:blipFill>
              <p:spPr>
                <a:xfrm>
                  <a:off x="5266231" y="52525"/>
                  <a:ext cx="10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360710F-ECFB-4FCA-C370-D7F0F4A93C5D}"/>
                    </a:ext>
                  </a:extLst>
                </p14:cNvPr>
                <p14:cNvContentPartPr/>
                <p14:nvPr/>
              </p14:nvContentPartPr>
              <p14:xfrm>
                <a:off x="5482951" y="-73835"/>
                <a:ext cx="131400" cy="284040"/>
              </p14:xfrm>
            </p:contentPart>
          </mc:Choice>
          <mc:Fallback xmlns="">
            <p:pic>
              <p:nvPicPr>
                <p:cNvPr id="12" name="Ink 11">
                  <a:extLst>
                    <a:ext uri="{FF2B5EF4-FFF2-40B4-BE49-F238E27FC236}">
                      <a16:creationId xmlns:a16="http://schemas.microsoft.com/office/drawing/2014/main" id="{E360710F-ECFB-4FCA-C370-D7F0F4A93C5D}"/>
                    </a:ext>
                  </a:extLst>
                </p:cNvPr>
                <p:cNvPicPr/>
                <p:nvPr/>
              </p:nvPicPr>
              <p:blipFill>
                <a:blip r:embed="rId17"/>
                <a:stretch>
                  <a:fillRect/>
                </a:stretch>
              </p:blipFill>
              <p:spPr>
                <a:xfrm>
                  <a:off x="5476831" y="-79955"/>
                  <a:ext cx="1436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5DCA85DC-FF66-447E-3C0A-4EB1B819C04F}"/>
                    </a:ext>
                  </a:extLst>
                </p14:cNvPr>
                <p14:cNvContentPartPr/>
                <p14:nvPr/>
              </p14:nvContentPartPr>
              <p14:xfrm>
                <a:off x="5243911" y="58645"/>
                <a:ext cx="146520" cy="360"/>
              </p14:xfrm>
            </p:contentPart>
          </mc:Choice>
          <mc:Fallback xmlns="">
            <p:pic>
              <p:nvPicPr>
                <p:cNvPr id="13" name="Ink 12">
                  <a:extLst>
                    <a:ext uri="{FF2B5EF4-FFF2-40B4-BE49-F238E27FC236}">
                      <a16:creationId xmlns:a16="http://schemas.microsoft.com/office/drawing/2014/main" id="{5DCA85DC-FF66-447E-3C0A-4EB1B819C04F}"/>
                    </a:ext>
                  </a:extLst>
                </p:cNvPr>
                <p:cNvPicPr/>
                <p:nvPr/>
              </p:nvPicPr>
              <p:blipFill>
                <a:blip r:embed="rId19"/>
                <a:stretch>
                  <a:fillRect/>
                </a:stretch>
              </p:blipFill>
              <p:spPr>
                <a:xfrm>
                  <a:off x="5237791" y="52525"/>
                  <a:ext cx="1587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B349E0BD-396A-781D-B81D-20F8D01A1756}"/>
                    </a:ext>
                  </a:extLst>
                </p14:cNvPr>
                <p14:cNvContentPartPr/>
                <p14:nvPr/>
              </p14:nvContentPartPr>
              <p14:xfrm>
                <a:off x="4727671" y="-13715"/>
                <a:ext cx="168840" cy="34560"/>
              </p14:xfrm>
            </p:contentPart>
          </mc:Choice>
          <mc:Fallback xmlns="">
            <p:pic>
              <p:nvPicPr>
                <p:cNvPr id="14" name="Ink 13">
                  <a:extLst>
                    <a:ext uri="{FF2B5EF4-FFF2-40B4-BE49-F238E27FC236}">
                      <a16:creationId xmlns:a16="http://schemas.microsoft.com/office/drawing/2014/main" id="{B349E0BD-396A-781D-B81D-20F8D01A1756}"/>
                    </a:ext>
                  </a:extLst>
                </p:cNvPr>
                <p:cNvPicPr/>
                <p:nvPr/>
              </p:nvPicPr>
              <p:blipFill>
                <a:blip r:embed="rId21"/>
                <a:stretch>
                  <a:fillRect/>
                </a:stretch>
              </p:blipFill>
              <p:spPr>
                <a:xfrm>
                  <a:off x="4721551" y="-19835"/>
                  <a:ext cx="181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D0C90EC5-BFD5-9283-8855-7A076FD16589}"/>
                    </a:ext>
                  </a:extLst>
                </p14:cNvPr>
                <p14:cNvContentPartPr/>
                <p14:nvPr/>
              </p14:nvContentPartPr>
              <p14:xfrm>
                <a:off x="6171991" y="309205"/>
                <a:ext cx="362520" cy="1376280"/>
              </p14:xfrm>
            </p:contentPart>
          </mc:Choice>
          <mc:Fallback xmlns="">
            <p:pic>
              <p:nvPicPr>
                <p:cNvPr id="16" name="Ink 15">
                  <a:extLst>
                    <a:ext uri="{FF2B5EF4-FFF2-40B4-BE49-F238E27FC236}">
                      <a16:creationId xmlns:a16="http://schemas.microsoft.com/office/drawing/2014/main" id="{D0C90EC5-BFD5-9283-8855-7A076FD16589}"/>
                    </a:ext>
                  </a:extLst>
                </p:cNvPr>
                <p:cNvPicPr/>
                <p:nvPr/>
              </p:nvPicPr>
              <p:blipFill>
                <a:blip r:embed="rId23"/>
                <a:stretch>
                  <a:fillRect/>
                </a:stretch>
              </p:blipFill>
              <p:spPr>
                <a:xfrm>
                  <a:off x="6165871" y="303085"/>
                  <a:ext cx="374760" cy="138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7FDE886A-D221-26BB-7991-400861E7F28E}"/>
                    </a:ext>
                  </a:extLst>
                </p14:cNvPr>
                <p14:cNvContentPartPr/>
                <p14:nvPr/>
              </p14:nvContentPartPr>
              <p14:xfrm>
                <a:off x="4707151" y="914005"/>
                <a:ext cx="2969640" cy="113040"/>
              </p14:xfrm>
            </p:contentPart>
          </mc:Choice>
          <mc:Fallback xmlns="">
            <p:pic>
              <p:nvPicPr>
                <p:cNvPr id="17" name="Ink 16">
                  <a:extLst>
                    <a:ext uri="{FF2B5EF4-FFF2-40B4-BE49-F238E27FC236}">
                      <a16:creationId xmlns:a16="http://schemas.microsoft.com/office/drawing/2014/main" id="{7FDE886A-D221-26BB-7991-400861E7F28E}"/>
                    </a:ext>
                  </a:extLst>
                </p:cNvPr>
                <p:cNvPicPr/>
                <p:nvPr/>
              </p:nvPicPr>
              <p:blipFill>
                <a:blip r:embed="rId25"/>
                <a:stretch>
                  <a:fillRect/>
                </a:stretch>
              </p:blipFill>
              <p:spPr>
                <a:xfrm>
                  <a:off x="4701031" y="907885"/>
                  <a:ext cx="2981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A8CE9B8-A3DF-753E-5B03-3A97DC58DD67}"/>
                    </a:ext>
                  </a:extLst>
                </p14:cNvPr>
                <p14:cNvContentPartPr/>
                <p14:nvPr/>
              </p14:nvContentPartPr>
              <p14:xfrm>
                <a:off x="6279991" y="848845"/>
                <a:ext cx="158040" cy="259560"/>
              </p14:xfrm>
            </p:contentPart>
          </mc:Choice>
          <mc:Fallback xmlns="">
            <p:pic>
              <p:nvPicPr>
                <p:cNvPr id="18" name="Ink 17">
                  <a:extLst>
                    <a:ext uri="{FF2B5EF4-FFF2-40B4-BE49-F238E27FC236}">
                      <a16:creationId xmlns:a16="http://schemas.microsoft.com/office/drawing/2014/main" id="{FA8CE9B8-A3DF-753E-5B03-3A97DC58DD67}"/>
                    </a:ext>
                  </a:extLst>
                </p:cNvPr>
                <p:cNvPicPr/>
                <p:nvPr/>
              </p:nvPicPr>
              <p:blipFill>
                <a:blip r:embed="rId27"/>
                <a:stretch>
                  <a:fillRect/>
                </a:stretch>
              </p:blipFill>
              <p:spPr>
                <a:xfrm>
                  <a:off x="6273871" y="842725"/>
                  <a:ext cx="170280" cy="271800"/>
                </a:xfrm>
                <a:prstGeom prst="rect">
                  <a:avLst/>
                </a:prstGeom>
              </p:spPr>
            </p:pic>
          </mc:Fallback>
        </mc:AlternateContent>
      </p:grpSp>
      <p:grpSp>
        <p:nvGrpSpPr>
          <p:cNvPr id="23" name="Group 22">
            <a:extLst>
              <a:ext uri="{FF2B5EF4-FFF2-40B4-BE49-F238E27FC236}">
                <a16:creationId xmlns:a16="http://schemas.microsoft.com/office/drawing/2014/main" id="{45BC2367-D77D-5023-797F-202EEAA6583B}"/>
              </a:ext>
            </a:extLst>
          </p:cNvPr>
          <p:cNvGrpSpPr/>
          <p:nvPr/>
        </p:nvGrpSpPr>
        <p:grpSpPr>
          <a:xfrm>
            <a:off x="6931591" y="-139355"/>
            <a:ext cx="887760" cy="435600"/>
            <a:chOff x="6931591" y="-139355"/>
            <a:chExt cx="887760" cy="435600"/>
          </a:xfrm>
        </p:grpSpPr>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25F77E70-F3D3-C6D7-1F67-B23E355E6F78}"/>
                    </a:ext>
                  </a:extLst>
                </p14:cNvPr>
                <p14:cNvContentPartPr/>
                <p14:nvPr/>
              </p14:nvContentPartPr>
              <p14:xfrm>
                <a:off x="6931591" y="-139355"/>
                <a:ext cx="347760" cy="229680"/>
              </p14:xfrm>
            </p:contentPart>
          </mc:Choice>
          <mc:Fallback xmlns="">
            <p:pic>
              <p:nvPicPr>
                <p:cNvPr id="20" name="Ink 19">
                  <a:extLst>
                    <a:ext uri="{FF2B5EF4-FFF2-40B4-BE49-F238E27FC236}">
                      <a16:creationId xmlns:a16="http://schemas.microsoft.com/office/drawing/2014/main" id="{25F77E70-F3D3-C6D7-1F67-B23E355E6F78}"/>
                    </a:ext>
                  </a:extLst>
                </p:cNvPr>
                <p:cNvPicPr/>
                <p:nvPr/>
              </p:nvPicPr>
              <p:blipFill>
                <a:blip r:embed="rId29"/>
                <a:stretch>
                  <a:fillRect/>
                </a:stretch>
              </p:blipFill>
              <p:spPr>
                <a:xfrm>
                  <a:off x="6925471" y="-145475"/>
                  <a:ext cx="360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A04A7299-86F2-7354-3E0D-6F3BEA52C5C8}"/>
                    </a:ext>
                  </a:extLst>
                </p14:cNvPr>
                <p14:cNvContentPartPr/>
                <p14:nvPr/>
              </p14:nvContentPartPr>
              <p14:xfrm>
                <a:off x="7331551" y="-59435"/>
                <a:ext cx="168120" cy="314280"/>
              </p14:xfrm>
            </p:contentPart>
          </mc:Choice>
          <mc:Fallback xmlns="">
            <p:pic>
              <p:nvPicPr>
                <p:cNvPr id="21" name="Ink 20">
                  <a:extLst>
                    <a:ext uri="{FF2B5EF4-FFF2-40B4-BE49-F238E27FC236}">
                      <a16:creationId xmlns:a16="http://schemas.microsoft.com/office/drawing/2014/main" id="{A04A7299-86F2-7354-3E0D-6F3BEA52C5C8}"/>
                    </a:ext>
                  </a:extLst>
                </p:cNvPr>
                <p:cNvPicPr/>
                <p:nvPr/>
              </p:nvPicPr>
              <p:blipFill>
                <a:blip r:embed="rId31"/>
                <a:stretch>
                  <a:fillRect/>
                </a:stretch>
              </p:blipFill>
              <p:spPr>
                <a:xfrm>
                  <a:off x="7325431" y="-65555"/>
                  <a:ext cx="1803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AEE119E4-E0DC-FCCE-42C4-9F49A3870767}"/>
                    </a:ext>
                  </a:extLst>
                </p14:cNvPr>
                <p14:cNvContentPartPr/>
                <p14:nvPr/>
              </p14:nvContentPartPr>
              <p14:xfrm>
                <a:off x="7558351" y="104365"/>
                <a:ext cx="261000" cy="191880"/>
              </p14:xfrm>
            </p:contentPart>
          </mc:Choice>
          <mc:Fallback xmlns="">
            <p:pic>
              <p:nvPicPr>
                <p:cNvPr id="22" name="Ink 21">
                  <a:extLst>
                    <a:ext uri="{FF2B5EF4-FFF2-40B4-BE49-F238E27FC236}">
                      <a16:creationId xmlns:a16="http://schemas.microsoft.com/office/drawing/2014/main" id="{AEE119E4-E0DC-FCCE-42C4-9F49A3870767}"/>
                    </a:ext>
                  </a:extLst>
                </p:cNvPr>
                <p:cNvPicPr/>
                <p:nvPr/>
              </p:nvPicPr>
              <p:blipFill>
                <a:blip r:embed="rId33"/>
                <a:stretch>
                  <a:fillRect/>
                </a:stretch>
              </p:blipFill>
              <p:spPr>
                <a:xfrm>
                  <a:off x="7552231" y="98245"/>
                  <a:ext cx="273240" cy="204120"/>
                </a:xfrm>
                <a:prstGeom prst="rect">
                  <a:avLst/>
                </a:prstGeom>
              </p:spPr>
            </p:pic>
          </mc:Fallback>
        </mc:AlternateContent>
      </p:grpSp>
      <p:grpSp>
        <p:nvGrpSpPr>
          <p:cNvPr id="28" name="Group 27">
            <a:extLst>
              <a:ext uri="{FF2B5EF4-FFF2-40B4-BE49-F238E27FC236}">
                <a16:creationId xmlns:a16="http://schemas.microsoft.com/office/drawing/2014/main" id="{779DDEB9-C3A7-156A-55BE-817E5D600B45}"/>
              </a:ext>
            </a:extLst>
          </p:cNvPr>
          <p:cNvGrpSpPr/>
          <p:nvPr/>
        </p:nvGrpSpPr>
        <p:grpSpPr>
          <a:xfrm>
            <a:off x="4151311" y="750565"/>
            <a:ext cx="524160" cy="221400"/>
            <a:chOff x="4151311" y="750565"/>
            <a:chExt cx="524160" cy="221400"/>
          </a:xfrm>
        </p:grpSpPr>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D3DAF94D-E08E-CCBF-7921-F3EC72C1AB8E}"/>
                    </a:ext>
                  </a:extLst>
                </p14:cNvPr>
                <p14:cNvContentPartPr/>
                <p14:nvPr/>
              </p14:nvContentPartPr>
              <p14:xfrm>
                <a:off x="4151311" y="854965"/>
                <a:ext cx="234360" cy="8640"/>
              </p14:xfrm>
            </p:contentPart>
          </mc:Choice>
          <mc:Fallback xmlns="">
            <p:pic>
              <p:nvPicPr>
                <p:cNvPr id="24" name="Ink 23">
                  <a:extLst>
                    <a:ext uri="{FF2B5EF4-FFF2-40B4-BE49-F238E27FC236}">
                      <a16:creationId xmlns:a16="http://schemas.microsoft.com/office/drawing/2014/main" id="{D3DAF94D-E08E-CCBF-7921-F3EC72C1AB8E}"/>
                    </a:ext>
                  </a:extLst>
                </p:cNvPr>
                <p:cNvPicPr/>
                <p:nvPr/>
              </p:nvPicPr>
              <p:blipFill>
                <a:blip r:embed="rId35"/>
                <a:stretch>
                  <a:fillRect/>
                </a:stretch>
              </p:blipFill>
              <p:spPr>
                <a:xfrm>
                  <a:off x="4145191" y="848845"/>
                  <a:ext cx="246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928B1A6D-48AA-7521-15EE-468656719A1B}"/>
                    </a:ext>
                  </a:extLst>
                </p14:cNvPr>
                <p14:cNvContentPartPr/>
                <p14:nvPr/>
              </p14:nvContentPartPr>
              <p14:xfrm>
                <a:off x="4424551" y="750565"/>
                <a:ext cx="52560" cy="221400"/>
              </p14:xfrm>
            </p:contentPart>
          </mc:Choice>
          <mc:Fallback xmlns="">
            <p:pic>
              <p:nvPicPr>
                <p:cNvPr id="25" name="Ink 24">
                  <a:extLst>
                    <a:ext uri="{FF2B5EF4-FFF2-40B4-BE49-F238E27FC236}">
                      <a16:creationId xmlns:a16="http://schemas.microsoft.com/office/drawing/2014/main" id="{928B1A6D-48AA-7521-15EE-468656719A1B}"/>
                    </a:ext>
                  </a:extLst>
                </p:cNvPr>
                <p:cNvPicPr/>
                <p:nvPr/>
              </p:nvPicPr>
              <p:blipFill>
                <a:blip r:embed="rId37"/>
                <a:stretch>
                  <a:fillRect/>
                </a:stretch>
              </p:blipFill>
              <p:spPr>
                <a:xfrm>
                  <a:off x="4418431" y="744445"/>
                  <a:ext cx="648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EBDC8B1-31BA-97F1-516D-7163A831723A}"/>
                    </a:ext>
                  </a:extLst>
                </p14:cNvPr>
                <p14:cNvContentPartPr/>
                <p14:nvPr/>
              </p14:nvContentPartPr>
              <p14:xfrm>
                <a:off x="4464511" y="869365"/>
                <a:ext cx="210960" cy="8280"/>
              </p14:xfrm>
            </p:contentPart>
          </mc:Choice>
          <mc:Fallback xmlns="">
            <p:pic>
              <p:nvPicPr>
                <p:cNvPr id="27" name="Ink 26">
                  <a:extLst>
                    <a:ext uri="{FF2B5EF4-FFF2-40B4-BE49-F238E27FC236}">
                      <a16:creationId xmlns:a16="http://schemas.microsoft.com/office/drawing/2014/main" id="{9EBDC8B1-31BA-97F1-516D-7163A831723A}"/>
                    </a:ext>
                  </a:extLst>
                </p:cNvPr>
                <p:cNvPicPr/>
                <p:nvPr/>
              </p:nvPicPr>
              <p:blipFill>
                <a:blip r:embed="rId39"/>
                <a:stretch>
                  <a:fillRect/>
                </a:stretch>
              </p:blipFill>
              <p:spPr>
                <a:xfrm>
                  <a:off x="4458391" y="863245"/>
                  <a:ext cx="223200" cy="20520"/>
                </a:xfrm>
                <a:prstGeom prst="rect">
                  <a:avLst/>
                </a:prstGeom>
              </p:spPr>
            </p:pic>
          </mc:Fallback>
        </mc:AlternateContent>
      </p:grpSp>
    </p:spTree>
    <p:extLst>
      <p:ext uri="{BB962C8B-B14F-4D97-AF65-F5344CB8AC3E}">
        <p14:creationId xmlns:p14="http://schemas.microsoft.com/office/powerpoint/2010/main" val="246186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A5BE6D-9100-3840-5BA9-34AD4D344FAA}"/>
              </a:ext>
            </a:extLst>
          </p:cNvPr>
          <p:cNvSpPr>
            <a:spLocks noGrp="1"/>
          </p:cNvSpPr>
          <p:nvPr>
            <p:ph type="body" idx="1"/>
          </p:nvPr>
        </p:nvSpPr>
        <p:spPr>
          <a:xfrm>
            <a:off x="1064311" y="1510277"/>
            <a:ext cx="7703700" cy="3241200"/>
          </a:xfrm>
        </p:spPr>
        <p:txBody>
          <a:bodyPr/>
          <a:lstStyle/>
          <a:p>
            <a:r>
              <a:rPr lang="en-US" dirty="0"/>
              <a:t>Viewing Frustum</a:t>
            </a:r>
          </a:p>
        </p:txBody>
      </p:sp>
      <p:sp>
        <p:nvSpPr>
          <p:cNvPr id="3" name="Title 2">
            <a:extLst>
              <a:ext uri="{FF2B5EF4-FFF2-40B4-BE49-F238E27FC236}">
                <a16:creationId xmlns:a16="http://schemas.microsoft.com/office/drawing/2014/main" id="{936CC6AD-35A6-1415-8B42-75DA30498AAE}"/>
              </a:ext>
            </a:extLst>
          </p:cNvPr>
          <p:cNvSpPr>
            <a:spLocks noGrp="1"/>
          </p:cNvSpPr>
          <p:nvPr>
            <p:ph type="ctrTitle"/>
          </p:nvPr>
        </p:nvSpPr>
        <p:spPr/>
        <p:txBody>
          <a:bodyPr/>
          <a:lstStyle/>
          <a:p>
            <a:r>
              <a:rPr lang="en-US" dirty="0"/>
              <a:t>The Camera</a:t>
            </a:r>
          </a:p>
        </p:txBody>
      </p:sp>
      <p:pic>
        <p:nvPicPr>
          <p:cNvPr id="3074" name="Picture 2">
            <a:extLst>
              <a:ext uri="{FF2B5EF4-FFF2-40B4-BE49-F238E27FC236}">
                <a16:creationId xmlns:a16="http://schemas.microsoft.com/office/drawing/2014/main" id="{BE40B94E-3E96-1ED6-1BF8-1F28853B6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375" y="890202"/>
            <a:ext cx="238125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7AF95B1-8625-8EFA-5535-F5E883255A50}"/>
              </a:ext>
            </a:extLst>
          </p:cNvPr>
          <p:cNvPicPr>
            <a:picLocks noChangeAspect="1"/>
          </p:cNvPicPr>
          <p:nvPr/>
        </p:nvPicPr>
        <p:blipFill>
          <a:blip r:embed="rId3"/>
          <a:stretch>
            <a:fillRect/>
          </a:stretch>
        </p:blipFill>
        <p:spPr>
          <a:xfrm>
            <a:off x="283584" y="1085107"/>
            <a:ext cx="5535838" cy="4123634"/>
          </a:xfrm>
          <a:prstGeom prst="rect">
            <a:avLst/>
          </a:prstGeom>
        </p:spPr>
      </p:pic>
      <p:grpSp>
        <p:nvGrpSpPr>
          <p:cNvPr id="22" name="Group 21">
            <a:extLst>
              <a:ext uri="{FF2B5EF4-FFF2-40B4-BE49-F238E27FC236}">
                <a16:creationId xmlns:a16="http://schemas.microsoft.com/office/drawing/2014/main" id="{A8E1D34D-0EBD-83C1-35EF-1F49DB0852B2}"/>
              </a:ext>
            </a:extLst>
          </p:cNvPr>
          <p:cNvGrpSpPr/>
          <p:nvPr/>
        </p:nvGrpSpPr>
        <p:grpSpPr>
          <a:xfrm>
            <a:off x="4379776" y="3703487"/>
            <a:ext cx="2778480" cy="1702440"/>
            <a:chOff x="4379776" y="3703487"/>
            <a:chExt cx="2778480" cy="170244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9353E0C-7790-07A5-193A-AB243B2E92FC}"/>
                    </a:ext>
                  </a:extLst>
                </p14:cNvPr>
                <p14:cNvContentPartPr/>
                <p14:nvPr/>
              </p14:nvContentPartPr>
              <p14:xfrm>
                <a:off x="4379776" y="4392887"/>
                <a:ext cx="2470680" cy="21240"/>
              </p14:xfrm>
            </p:contentPart>
          </mc:Choice>
          <mc:Fallback xmlns="">
            <p:pic>
              <p:nvPicPr>
                <p:cNvPr id="7" name="Ink 6">
                  <a:extLst>
                    <a:ext uri="{FF2B5EF4-FFF2-40B4-BE49-F238E27FC236}">
                      <a16:creationId xmlns:a16="http://schemas.microsoft.com/office/drawing/2014/main" id="{A9353E0C-7790-07A5-193A-AB243B2E92FC}"/>
                    </a:ext>
                  </a:extLst>
                </p:cNvPr>
                <p:cNvPicPr/>
                <p:nvPr/>
              </p:nvPicPr>
              <p:blipFill>
                <a:blip r:embed="rId5"/>
                <a:stretch>
                  <a:fillRect/>
                </a:stretch>
              </p:blipFill>
              <p:spPr>
                <a:xfrm>
                  <a:off x="4373656" y="4386767"/>
                  <a:ext cx="2482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F28070E-D82D-B87A-E553-EAD1AE33169C}"/>
                    </a:ext>
                  </a:extLst>
                </p14:cNvPr>
                <p14:cNvContentPartPr/>
                <p14:nvPr/>
              </p14:nvContentPartPr>
              <p14:xfrm>
                <a:off x="5618536" y="3703487"/>
                <a:ext cx="209520" cy="1702440"/>
              </p14:xfrm>
            </p:contentPart>
          </mc:Choice>
          <mc:Fallback xmlns="">
            <p:pic>
              <p:nvPicPr>
                <p:cNvPr id="8" name="Ink 7">
                  <a:extLst>
                    <a:ext uri="{FF2B5EF4-FFF2-40B4-BE49-F238E27FC236}">
                      <a16:creationId xmlns:a16="http://schemas.microsoft.com/office/drawing/2014/main" id="{4F28070E-D82D-B87A-E553-EAD1AE33169C}"/>
                    </a:ext>
                  </a:extLst>
                </p:cNvPr>
                <p:cNvPicPr/>
                <p:nvPr/>
              </p:nvPicPr>
              <p:blipFill>
                <a:blip r:embed="rId7"/>
                <a:stretch>
                  <a:fillRect/>
                </a:stretch>
              </p:blipFill>
              <p:spPr>
                <a:xfrm>
                  <a:off x="5612416" y="3697367"/>
                  <a:ext cx="221760" cy="171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39EC32D-66FD-6B59-EF69-4F0FE7BCA056}"/>
                    </a:ext>
                  </a:extLst>
                </p14:cNvPr>
                <p14:cNvContentPartPr/>
                <p14:nvPr/>
              </p14:nvContentPartPr>
              <p14:xfrm>
                <a:off x="5751376" y="4057367"/>
                <a:ext cx="341280" cy="375480"/>
              </p14:xfrm>
            </p:contentPart>
          </mc:Choice>
          <mc:Fallback xmlns="">
            <p:pic>
              <p:nvPicPr>
                <p:cNvPr id="10" name="Ink 9">
                  <a:extLst>
                    <a:ext uri="{FF2B5EF4-FFF2-40B4-BE49-F238E27FC236}">
                      <a16:creationId xmlns:a16="http://schemas.microsoft.com/office/drawing/2014/main" id="{239EC32D-66FD-6B59-EF69-4F0FE7BCA056}"/>
                    </a:ext>
                  </a:extLst>
                </p:cNvPr>
                <p:cNvPicPr/>
                <p:nvPr/>
              </p:nvPicPr>
              <p:blipFill>
                <a:blip r:embed="rId9"/>
                <a:stretch>
                  <a:fillRect/>
                </a:stretch>
              </p:blipFill>
              <p:spPr>
                <a:xfrm>
                  <a:off x="5745256" y="4051247"/>
                  <a:ext cx="3535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9F887688-7F06-E6FD-507F-C820C4A84C55}"/>
                    </a:ext>
                  </a:extLst>
                </p14:cNvPr>
                <p14:cNvContentPartPr/>
                <p14:nvPr/>
              </p14:nvContentPartPr>
              <p14:xfrm>
                <a:off x="4988176" y="4399727"/>
                <a:ext cx="816480" cy="666360"/>
              </p14:xfrm>
            </p:contentPart>
          </mc:Choice>
          <mc:Fallback xmlns="">
            <p:pic>
              <p:nvPicPr>
                <p:cNvPr id="11" name="Ink 10">
                  <a:extLst>
                    <a:ext uri="{FF2B5EF4-FFF2-40B4-BE49-F238E27FC236}">
                      <a16:creationId xmlns:a16="http://schemas.microsoft.com/office/drawing/2014/main" id="{9F887688-7F06-E6FD-507F-C820C4A84C55}"/>
                    </a:ext>
                  </a:extLst>
                </p:cNvPr>
                <p:cNvPicPr/>
                <p:nvPr/>
              </p:nvPicPr>
              <p:blipFill>
                <a:blip r:embed="rId11"/>
                <a:stretch>
                  <a:fillRect/>
                </a:stretch>
              </p:blipFill>
              <p:spPr>
                <a:xfrm>
                  <a:off x="4982056" y="4393607"/>
                  <a:ext cx="82872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06B80896-6C92-CAA4-29B6-4B43632512A4}"/>
                    </a:ext>
                  </a:extLst>
                </p14:cNvPr>
                <p14:cNvContentPartPr/>
                <p14:nvPr/>
              </p14:nvContentPartPr>
              <p14:xfrm>
                <a:off x="6033616" y="4864487"/>
                <a:ext cx="315720" cy="265680"/>
              </p14:xfrm>
            </p:contentPart>
          </mc:Choice>
          <mc:Fallback xmlns="">
            <p:pic>
              <p:nvPicPr>
                <p:cNvPr id="13" name="Ink 12">
                  <a:extLst>
                    <a:ext uri="{FF2B5EF4-FFF2-40B4-BE49-F238E27FC236}">
                      <a16:creationId xmlns:a16="http://schemas.microsoft.com/office/drawing/2014/main" id="{06B80896-6C92-CAA4-29B6-4B43632512A4}"/>
                    </a:ext>
                  </a:extLst>
                </p:cNvPr>
                <p:cNvPicPr/>
                <p:nvPr/>
              </p:nvPicPr>
              <p:blipFill>
                <a:blip r:embed="rId13"/>
                <a:stretch>
                  <a:fillRect/>
                </a:stretch>
              </p:blipFill>
              <p:spPr>
                <a:xfrm>
                  <a:off x="6027496" y="4858367"/>
                  <a:ext cx="3279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59252FF-EA4F-C2B4-1397-967A8F4B13AF}"/>
                    </a:ext>
                  </a:extLst>
                </p14:cNvPr>
                <p14:cNvContentPartPr/>
                <p14:nvPr/>
              </p14:nvContentPartPr>
              <p14:xfrm>
                <a:off x="5947576" y="3747047"/>
                <a:ext cx="136800" cy="1090080"/>
              </p14:xfrm>
            </p:contentPart>
          </mc:Choice>
          <mc:Fallback xmlns="">
            <p:pic>
              <p:nvPicPr>
                <p:cNvPr id="15" name="Ink 14">
                  <a:extLst>
                    <a:ext uri="{FF2B5EF4-FFF2-40B4-BE49-F238E27FC236}">
                      <a16:creationId xmlns:a16="http://schemas.microsoft.com/office/drawing/2014/main" id="{859252FF-EA4F-C2B4-1397-967A8F4B13AF}"/>
                    </a:ext>
                  </a:extLst>
                </p:cNvPr>
                <p:cNvPicPr/>
                <p:nvPr/>
              </p:nvPicPr>
              <p:blipFill>
                <a:blip r:embed="rId15"/>
                <a:stretch>
                  <a:fillRect/>
                </a:stretch>
              </p:blipFill>
              <p:spPr>
                <a:xfrm>
                  <a:off x="5941456" y="3740927"/>
                  <a:ext cx="14904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9E4D2FE6-B8D0-4ABF-684C-1914E6F42EE4}"/>
                    </a:ext>
                  </a:extLst>
                </p14:cNvPr>
                <p14:cNvContentPartPr/>
                <p14:nvPr/>
              </p14:nvContentPartPr>
              <p14:xfrm>
                <a:off x="6390736" y="3950807"/>
                <a:ext cx="460080" cy="999000"/>
              </p14:xfrm>
            </p:contentPart>
          </mc:Choice>
          <mc:Fallback xmlns="">
            <p:pic>
              <p:nvPicPr>
                <p:cNvPr id="16" name="Ink 15">
                  <a:extLst>
                    <a:ext uri="{FF2B5EF4-FFF2-40B4-BE49-F238E27FC236}">
                      <a16:creationId xmlns:a16="http://schemas.microsoft.com/office/drawing/2014/main" id="{9E4D2FE6-B8D0-4ABF-684C-1914E6F42EE4}"/>
                    </a:ext>
                  </a:extLst>
                </p:cNvPr>
                <p:cNvPicPr/>
                <p:nvPr/>
              </p:nvPicPr>
              <p:blipFill>
                <a:blip r:embed="rId17"/>
                <a:stretch>
                  <a:fillRect/>
                </a:stretch>
              </p:blipFill>
              <p:spPr>
                <a:xfrm>
                  <a:off x="6384616" y="3944687"/>
                  <a:ext cx="472320" cy="1011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92E417C9-1D73-40CA-4136-9FBAFAB242C2}"/>
                    </a:ext>
                  </a:extLst>
                </p14:cNvPr>
                <p14:cNvContentPartPr/>
                <p14:nvPr/>
              </p14:nvContentPartPr>
              <p14:xfrm>
                <a:off x="6367696" y="4611047"/>
                <a:ext cx="790560" cy="550800"/>
              </p14:xfrm>
            </p:contentPart>
          </mc:Choice>
          <mc:Fallback xmlns="">
            <p:pic>
              <p:nvPicPr>
                <p:cNvPr id="18" name="Ink 17">
                  <a:extLst>
                    <a:ext uri="{FF2B5EF4-FFF2-40B4-BE49-F238E27FC236}">
                      <a16:creationId xmlns:a16="http://schemas.microsoft.com/office/drawing/2014/main" id="{92E417C9-1D73-40CA-4136-9FBAFAB242C2}"/>
                    </a:ext>
                  </a:extLst>
                </p:cNvPr>
                <p:cNvPicPr/>
                <p:nvPr/>
              </p:nvPicPr>
              <p:blipFill>
                <a:blip r:embed="rId19"/>
                <a:stretch>
                  <a:fillRect/>
                </a:stretch>
              </p:blipFill>
              <p:spPr>
                <a:xfrm>
                  <a:off x="6361576" y="4604927"/>
                  <a:ext cx="80280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96E1184C-8777-345C-7206-55BB877783A3}"/>
                    </a:ext>
                  </a:extLst>
                </p14:cNvPr>
                <p14:cNvContentPartPr/>
                <p14:nvPr/>
              </p14:nvContentPartPr>
              <p14:xfrm>
                <a:off x="5718976" y="4373807"/>
                <a:ext cx="244800" cy="708480"/>
              </p14:xfrm>
            </p:contentPart>
          </mc:Choice>
          <mc:Fallback xmlns="">
            <p:pic>
              <p:nvPicPr>
                <p:cNvPr id="20" name="Ink 19">
                  <a:extLst>
                    <a:ext uri="{FF2B5EF4-FFF2-40B4-BE49-F238E27FC236}">
                      <a16:creationId xmlns:a16="http://schemas.microsoft.com/office/drawing/2014/main" id="{96E1184C-8777-345C-7206-55BB877783A3}"/>
                    </a:ext>
                  </a:extLst>
                </p:cNvPr>
                <p:cNvPicPr/>
                <p:nvPr/>
              </p:nvPicPr>
              <p:blipFill>
                <a:blip r:embed="rId21"/>
                <a:stretch>
                  <a:fillRect/>
                </a:stretch>
              </p:blipFill>
              <p:spPr>
                <a:xfrm>
                  <a:off x="5712856" y="4367687"/>
                  <a:ext cx="25704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34CB1552-0B13-4BDD-8E23-2E3F47528BFE}"/>
                    </a:ext>
                  </a:extLst>
                </p14:cNvPr>
                <p14:cNvContentPartPr/>
                <p14:nvPr/>
              </p14:nvContentPartPr>
              <p14:xfrm>
                <a:off x="6109936" y="4140527"/>
                <a:ext cx="517320" cy="467280"/>
              </p14:xfrm>
            </p:contentPart>
          </mc:Choice>
          <mc:Fallback xmlns="">
            <p:pic>
              <p:nvPicPr>
                <p:cNvPr id="21" name="Ink 20">
                  <a:extLst>
                    <a:ext uri="{FF2B5EF4-FFF2-40B4-BE49-F238E27FC236}">
                      <a16:creationId xmlns:a16="http://schemas.microsoft.com/office/drawing/2014/main" id="{34CB1552-0B13-4BDD-8E23-2E3F47528BFE}"/>
                    </a:ext>
                  </a:extLst>
                </p:cNvPr>
                <p:cNvPicPr/>
                <p:nvPr/>
              </p:nvPicPr>
              <p:blipFill>
                <a:blip r:embed="rId23"/>
                <a:stretch>
                  <a:fillRect/>
                </a:stretch>
              </p:blipFill>
              <p:spPr>
                <a:xfrm>
                  <a:off x="6103816" y="4134407"/>
                  <a:ext cx="529560" cy="47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FA26D923-5BA9-BB05-3A26-590549A44578}"/>
                  </a:ext>
                </a:extLst>
              </p14:cNvPr>
              <p14:cNvContentPartPr/>
              <p14:nvPr/>
            </p14:nvContentPartPr>
            <p14:xfrm>
              <a:off x="5590456" y="4279487"/>
              <a:ext cx="374400" cy="322560"/>
            </p14:xfrm>
          </p:contentPart>
        </mc:Choice>
        <mc:Fallback xmlns="">
          <p:pic>
            <p:nvPicPr>
              <p:cNvPr id="23" name="Ink 22">
                <a:extLst>
                  <a:ext uri="{FF2B5EF4-FFF2-40B4-BE49-F238E27FC236}">
                    <a16:creationId xmlns:a16="http://schemas.microsoft.com/office/drawing/2014/main" id="{FA26D923-5BA9-BB05-3A26-590549A44578}"/>
                  </a:ext>
                </a:extLst>
              </p:cNvPr>
              <p:cNvPicPr/>
              <p:nvPr/>
            </p:nvPicPr>
            <p:blipFill>
              <a:blip r:embed="rId25"/>
              <a:stretch>
                <a:fillRect/>
              </a:stretch>
            </p:blipFill>
            <p:spPr>
              <a:xfrm>
                <a:off x="5584336" y="4273367"/>
                <a:ext cx="3866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058F1B19-0D8B-05C6-C0C1-C8166AC85266}"/>
                  </a:ext>
                </a:extLst>
              </p14:cNvPr>
              <p14:cNvContentPartPr/>
              <p14:nvPr/>
            </p14:nvContentPartPr>
            <p14:xfrm>
              <a:off x="5709616" y="4424567"/>
              <a:ext cx="126000" cy="23400"/>
            </p14:xfrm>
          </p:contentPart>
        </mc:Choice>
        <mc:Fallback xmlns="">
          <p:pic>
            <p:nvPicPr>
              <p:cNvPr id="24" name="Ink 23">
                <a:extLst>
                  <a:ext uri="{FF2B5EF4-FFF2-40B4-BE49-F238E27FC236}">
                    <a16:creationId xmlns:a16="http://schemas.microsoft.com/office/drawing/2014/main" id="{058F1B19-0D8B-05C6-C0C1-C8166AC85266}"/>
                  </a:ext>
                </a:extLst>
              </p:cNvPr>
              <p:cNvPicPr/>
              <p:nvPr/>
            </p:nvPicPr>
            <p:blipFill>
              <a:blip r:embed="rId27"/>
              <a:stretch>
                <a:fillRect/>
              </a:stretch>
            </p:blipFill>
            <p:spPr>
              <a:xfrm>
                <a:off x="5703496" y="4418447"/>
                <a:ext cx="138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25D229C-87B7-B1DE-2651-AC196E4A4360}"/>
                  </a:ext>
                </a:extLst>
              </p14:cNvPr>
              <p14:cNvContentPartPr/>
              <p14:nvPr/>
            </p14:nvContentPartPr>
            <p14:xfrm>
              <a:off x="4849936" y="1558607"/>
              <a:ext cx="200520" cy="1794240"/>
            </p14:xfrm>
          </p:contentPart>
        </mc:Choice>
        <mc:Fallback xmlns="">
          <p:pic>
            <p:nvPicPr>
              <p:cNvPr id="35" name="Ink 34">
                <a:extLst>
                  <a:ext uri="{FF2B5EF4-FFF2-40B4-BE49-F238E27FC236}">
                    <a16:creationId xmlns:a16="http://schemas.microsoft.com/office/drawing/2014/main" id="{225D229C-87B7-B1DE-2651-AC196E4A4360}"/>
                  </a:ext>
                </a:extLst>
              </p:cNvPr>
              <p:cNvPicPr/>
              <p:nvPr/>
            </p:nvPicPr>
            <p:blipFill>
              <a:blip r:embed="rId29"/>
              <a:stretch>
                <a:fillRect/>
              </a:stretch>
            </p:blipFill>
            <p:spPr>
              <a:xfrm>
                <a:off x="4843816" y="1552487"/>
                <a:ext cx="212760" cy="1806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5C1AB808-2143-3343-0B1C-20F419EF8169}"/>
                  </a:ext>
                </a:extLst>
              </p14:cNvPr>
              <p14:cNvContentPartPr/>
              <p14:nvPr/>
            </p14:nvContentPartPr>
            <p14:xfrm>
              <a:off x="1218976" y="1146407"/>
              <a:ext cx="3697920" cy="3008160"/>
            </p14:xfrm>
          </p:contentPart>
        </mc:Choice>
        <mc:Fallback xmlns="">
          <p:pic>
            <p:nvPicPr>
              <p:cNvPr id="42" name="Ink 41">
                <a:extLst>
                  <a:ext uri="{FF2B5EF4-FFF2-40B4-BE49-F238E27FC236}">
                    <a16:creationId xmlns:a16="http://schemas.microsoft.com/office/drawing/2014/main" id="{5C1AB808-2143-3343-0B1C-20F419EF8169}"/>
                  </a:ext>
                </a:extLst>
              </p:cNvPr>
              <p:cNvPicPr/>
              <p:nvPr/>
            </p:nvPicPr>
            <p:blipFill>
              <a:blip r:embed="rId31"/>
              <a:stretch>
                <a:fillRect/>
              </a:stretch>
            </p:blipFill>
            <p:spPr>
              <a:xfrm>
                <a:off x="1212856" y="1140287"/>
                <a:ext cx="3710160" cy="3020400"/>
              </a:xfrm>
              <a:prstGeom prst="rect">
                <a:avLst/>
              </a:prstGeom>
            </p:spPr>
          </p:pic>
        </mc:Fallback>
      </mc:AlternateContent>
      <p:grpSp>
        <p:nvGrpSpPr>
          <p:cNvPr id="46" name="Group 45">
            <a:extLst>
              <a:ext uri="{FF2B5EF4-FFF2-40B4-BE49-F238E27FC236}">
                <a16:creationId xmlns:a16="http://schemas.microsoft.com/office/drawing/2014/main" id="{A283AFC2-6E54-7508-D991-59C812E96A60}"/>
              </a:ext>
            </a:extLst>
          </p:cNvPr>
          <p:cNvGrpSpPr/>
          <p:nvPr/>
        </p:nvGrpSpPr>
        <p:grpSpPr>
          <a:xfrm>
            <a:off x="1172896" y="516767"/>
            <a:ext cx="5119560" cy="4493160"/>
            <a:chOff x="1172896" y="516767"/>
            <a:chExt cx="5119560" cy="4493160"/>
          </a:xfrm>
        </p:grpSpPr>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5203B59D-571D-4AF6-389E-3C033A74C4F7}"/>
                    </a:ext>
                  </a:extLst>
                </p14:cNvPr>
                <p14:cNvContentPartPr/>
                <p14:nvPr/>
              </p14:nvContentPartPr>
              <p14:xfrm>
                <a:off x="6202816" y="4354007"/>
                <a:ext cx="89640" cy="655920"/>
              </p14:xfrm>
            </p:contentPart>
          </mc:Choice>
          <mc:Fallback xmlns="">
            <p:pic>
              <p:nvPicPr>
                <p:cNvPr id="25" name="Ink 24">
                  <a:extLst>
                    <a:ext uri="{FF2B5EF4-FFF2-40B4-BE49-F238E27FC236}">
                      <a16:creationId xmlns:a16="http://schemas.microsoft.com/office/drawing/2014/main" id="{5203B59D-571D-4AF6-389E-3C033A74C4F7}"/>
                    </a:ext>
                  </a:extLst>
                </p:cNvPr>
                <p:cNvPicPr/>
                <p:nvPr/>
              </p:nvPicPr>
              <p:blipFill>
                <a:blip r:embed="rId33"/>
                <a:stretch>
                  <a:fillRect/>
                </a:stretch>
              </p:blipFill>
              <p:spPr>
                <a:xfrm>
                  <a:off x="6196696" y="4347887"/>
                  <a:ext cx="10188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505A178D-D55E-0A69-47E9-11A66C00904D}"/>
                    </a:ext>
                  </a:extLst>
                </p14:cNvPr>
                <p14:cNvContentPartPr/>
                <p14:nvPr/>
              </p14:nvContentPartPr>
              <p14:xfrm>
                <a:off x="5766496" y="4453727"/>
                <a:ext cx="488880" cy="436680"/>
              </p14:xfrm>
            </p:contentPart>
          </mc:Choice>
          <mc:Fallback xmlns="">
            <p:pic>
              <p:nvPicPr>
                <p:cNvPr id="26" name="Ink 25">
                  <a:extLst>
                    <a:ext uri="{FF2B5EF4-FFF2-40B4-BE49-F238E27FC236}">
                      <a16:creationId xmlns:a16="http://schemas.microsoft.com/office/drawing/2014/main" id="{505A178D-D55E-0A69-47E9-11A66C00904D}"/>
                    </a:ext>
                  </a:extLst>
                </p:cNvPr>
                <p:cNvPicPr/>
                <p:nvPr/>
              </p:nvPicPr>
              <p:blipFill>
                <a:blip r:embed="rId35"/>
                <a:stretch>
                  <a:fillRect/>
                </a:stretch>
              </p:blipFill>
              <p:spPr>
                <a:xfrm>
                  <a:off x="5760376" y="4447607"/>
                  <a:ext cx="5011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10D696C-0D20-48A4-D7DD-1CA4EA469887}"/>
                    </a:ext>
                  </a:extLst>
                </p14:cNvPr>
                <p14:cNvContentPartPr/>
                <p14:nvPr/>
              </p14:nvContentPartPr>
              <p14:xfrm>
                <a:off x="1570336" y="3577847"/>
                <a:ext cx="471240" cy="818640"/>
              </p14:xfrm>
            </p:contentPart>
          </mc:Choice>
          <mc:Fallback xmlns="">
            <p:pic>
              <p:nvPicPr>
                <p:cNvPr id="28" name="Ink 27">
                  <a:extLst>
                    <a:ext uri="{FF2B5EF4-FFF2-40B4-BE49-F238E27FC236}">
                      <a16:creationId xmlns:a16="http://schemas.microsoft.com/office/drawing/2014/main" id="{410D696C-0D20-48A4-D7DD-1CA4EA469887}"/>
                    </a:ext>
                  </a:extLst>
                </p:cNvPr>
                <p:cNvPicPr/>
                <p:nvPr/>
              </p:nvPicPr>
              <p:blipFill>
                <a:blip r:embed="rId37"/>
                <a:stretch>
                  <a:fillRect/>
                </a:stretch>
              </p:blipFill>
              <p:spPr>
                <a:xfrm>
                  <a:off x="1564216" y="3571727"/>
                  <a:ext cx="483480" cy="83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1F913EF8-7E67-DE94-5E6D-3E139459A14A}"/>
                    </a:ext>
                  </a:extLst>
                </p14:cNvPr>
                <p14:cNvContentPartPr/>
                <p14:nvPr/>
              </p14:nvContentPartPr>
              <p14:xfrm>
                <a:off x="1719016" y="4319807"/>
                <a:ext cx="161640" cy="114840"/>
              </p14:xfrm>
            </p:contentPart>
          </mc:Choice>
          <mc:Fallback xmlns="">
            <p:pic>
              <p:nvPicPr>
                <p:cNvPr id="29" name="Ink 28">
                  <a:extLst>
                    <a:ext uri="{FF2B5EF4-FFF2-40B4-BE49-F238E27FC236}">
                      <a16:creationId xmlns:a16="http://schemas.microsoft.com/office/drawing/2014/main" id="{1F913EF8-7E67-DE94-5E6D-3E139459A14A}"/>
                    </a:ext>
                  </a:extLst>
                </p:cNvPr>
                <p:cNvPicPr/>
                <p:nvPr/>
              </p:nvPicPr>
              <p:blipFill>
                <a:blip r:embed="rId39"/>
                <a:stretch>
                  <a:fillRect/>
                </a:stretch>
              </p:blipFill>
              <p:spPr>
                <a:xfrm>
                  <a:off x="1712896" y="4313687"/>
                  <a:ext cx="173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E5EDCA8F-A4F0-1FDB-FE4E-C39794022603}"/>
                    </a:ext>
                  </a:extLst>
                </p14:cNvPr>
                <p14:cNvContentPartPr/>
                <p14:nvPr/>
              </p14:nvContentPartPr>
              <p14:xfrm>
                <a:off x="1534336" y="3545087"/>
                <a:ext cx="82800" cy="75240"/>
              </p14:xfrm>
            </p:contentPart>
          </mc:Choice>
          <mc:Fallback xmlns="">
            <p:pic>
              <p:nvPicPr>
                <p:cNvPr id="30" name="Ink 29">
                  <a:extLst>
                    <a:ext uri="{FF2B5EF4-FFF2-40B4-BE49-F238E27FC236}">
                      <a16:creationId xmlns:a16="http://schemas.microsoft.com/office/drawing/2014/main" id="{E5EDCA8F-A4F0-1FDB-FE4E-C39794022603}"/>
                    </a:ext>
                  </a:extLst>
                </p:cNvPr>
                <p:cNvPicPr/>
                <p:nvPr/>
              </p:nvPicPr>
              <p:blipFill>
                <a:blip r:embed="rId41"/>
                <a:stretch>
                  <a:fillRect/>
                </a:stretch>
              </p:blipFill>
              <p:spPr>
                <a:xfrm>
                  <a:off x="1528216" y="3538967"/>
                  <a:ext cx="95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6D49C7FE-F073-C9E8-BF8B-2B98757B79A5}"/>
                    </a:ext>
                  </a:extLst>
                </p14:cNvPr>
                <p14:cNvContentPartPr/>
                <p14:nvPr/>
              </p14:nvContentPartPr>
              <p14:xfrm>
                <a:off x="1172896" y="2522327"/>
                <a:ext cx="4366800" cy="1659240"/>
              </p14:xfrm>
            </p:contentPart>
          </mc:Choice>
          <mc:Fallback xmlns="">
            <p:pic>
              <p:nvPicPr>
                <p:cNvPr id="32" name="Ink 31">
                  <a:extLst>
                    <a:ext uri="{FF2B5EF4-FFF2-40B4-BE49-F238E27FC236}">
                      <a16:creationId xmlns:a16="http://schemas.microsoft.com/office/drawing/2014/main" id="{6D49C7FE-F073-C9E8-BF8B-2B98757B79A5}"/>
                    </a:ext>
                  </a:extLst>
                </p:cNvPr>
                <p:cNvPicPr/>
                <p:nvPr/>
              </p:nvPicPr>
              <p:blipFill>
                <a:blip r:embed="rId43"/>
                <a:stretch>
                  <a:fillRect/>
                </a:stretch>
              </p:blipFill>
              <p:spPr>
                <a:xfrm>
                  <a:off x="1166776" y="2516207"/>
                  <a:ext cx="4379040" cy="1671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F1E81E5C-A078-3332-0D5B-4542A752473F}"/>
                    </a:ext>
                  </a:extLst>
                </p14:cNvPr>
                <p14:cNvContentPartPr/>
                <p14:nvPr/>
              </p14:nvContentPartPr>
              <p14:xfrm>
                <a:off x="3946696" y="3185087"/>
                <a:ext cx="475560" cy="300600"/>
              </p14:xfrm>
            </p:contentPart>
          </mc:Choice>
          <mc:Fallback xmlns="">
            <p:pic>
              <p:nvPicPr>
                <p:cNvPr id="33" name="Ink 32">
                  <a:extLst>
                    <a:ext uri="{FF2B5EF4-FFF2-40B4-BE49-F238E27FC236}">
                      <a16:creationId xmlns:a16="http://schemas.microsoft.com/office/drawing/2014/main" id="{F1E81E5C-A078-3332-0D5B-4542A752473F}"/>
                    </a:ext>
                  </a:extLst>
                </p:cNvPr>
                <p:cNvPicPr/>
                <p:nvPr/>
              </p:nvPicPr>
              <p:blipFill>
                <a:blip r:embed="rId45"/>
                <a:stretch>
                  <a:fillRect/>
                </a:stretch>
              </p:blipFill>
              <p:spPr>
                <a:xfrm>
                  <a:off x="3940576" y="3178967"/>
                  <a:ext cx="4878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79CD87EC-1EF6-5E5F-EB26-B0D2C295040A}"/>
                    </a:ext>
                  </a:extLst>
                </p14:cNvPr>
                <p14:cNvContentPartPr/>
                <p14:nvPr/>
              </p14:nvContentPartPr>
              <p14:xfrm>
                <a:off x="4969816" y="2664167"/>
                <a:ext cx="142200" cy="228240"/>
              </p14:xfrm>
            </p:contentPart>
          </mc:Choice>
          <mc:Fallback xmlns="">
            <p:pic>
              <p:nvPicPr>
                <p:cNvPr id="37" name="Ink 36">
                  <a:extLst>
                    <a:ext uri="{FF2B5EF4-FFF2-40B4-BE49-F238E27FC236}">
                      <a16:creationId xmlns:a16="http://schemas.microsoft.com/office/drawing/2014/main" id="{79CD87EC-1EF6-5E5F-EB26-B0D2C295040A}"/>
                    </a:ext>
                  </a:extLst>
                </p:cNvPr>
                <p:cNvPicPr/>
                <p:nvPr/>
              </p:nvPicPr>
              <p:blipFill>
                <a:blip r:embed="rId47"/>
                <a:stretch>
                  <a:fillRect/>
                </a:stretch>
              </p:blipFill>
              <p:spPr>
                <a:xfrm>
                  <a:off x="4963696" y="2658047"/>
                  <a:ext cx="1544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Ink 37">
                  <a:extLst>
                    <a:ext uri="{FF2B5EF4-FFF2-40B4-BE49-F238E27FC236}">
                      <a16:creationId xmlns:a16="http://schemas.microsoft.com/office/drawing/2014/main" id="{3690A822-48EF-0A83-1541-A05936224B6F}"/>
                    </a:ext>
                  </a:extLst>
                </p14:cNvPr>
                <p14:cNvContentPartPr/>
                <p14:nvPr/>
              </p14:nvContentPartPr>
              <p14:xfrm>
                <a:off x="4873696" y="1656887"/>
                <a:ext cx="117000" cy="888120"/>
              </p14:xfrm>
            </p:contentPart>
          </mc:Choice>
          <mc:Fallback xmlns="">
            <p:pic>
              <p:nvPicPr>
                <p:cNvPr id="38" name="Ink 37">
                  <a:extLst>
                    <a:ext uri="{FF2B5EF4-FFF2-40B4-BE49-F238E27FC236}">
                      <a16:creationId xmlns:a16="http://schemas.microsoft.com/office/drawing/2014/main" id="{3690A822-48EF-0A83-1541-A05936224B6F}"/>
                    </a:ext>
                  </a:extLst>
                </p:cNvPr>
                <p:cNvPicPr/>
                <p:nvPr/>
              </p:nvPicPr>
              <p:blipFill>
                <a:blip r:embed="rId49"/>
                <a:stretch>
                  <a:fillRect/>
                </a:stretch>
              </p:blipFill>
              <p:spPr>
                <a:xfrm>
                  <a:off x="4867576" y="1650767"/>
                  <a:ext cx="129240" cy="900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DC1681A7-167B-CDC9-3E33-863E48B6B759}"/>
                    </a:ext>
                  </a:extLst>
                </p14:cNvPr>
                <p14:cNvContentPartPr/>
                <p14:nvPr/>
              </p14:nvContentPartPr>
              <p14:xfrm>
                <a:off x="4833736" y="1537727"/>
                <a:ext cx="69840" cy="92160"/>
              </p14:xfrm>
            </p:contentPart>
          </mc:Choice>
          <mc:Fallback xmlns="">
            <p:pic>
              <p:nvPicPr>
                <p:cNvPr id="39" name="Ink 38">
                  <a:extLst>
                    <a:ext uri="{FF2B5EF4-FFF2-40B4-BE49-F238E27FC236}">
                      <a16:creationId xmlns:a16="http://schemas.microsoft.com/office/drawing/2014/main" id="{DC1681A7-167B-CDC9-3E33-863E48B6B759}"/>
                    </a:ext>
                  </a:extLst>
                </p:cNvPr>
                <p:cNvPicPr/>
                <p:nvPr/>
              </p:nvPicPr>
              <p:blipFill>
                <a:blip r:embed="rId51"/>
                <a:stretch>
                  <a:fillRect/>
                </a:stretch>
              </p:blipFill>
              <p:spPr>
                <a:xfrm>
                  <a:off x="4827616" y="1531607"/>
                  <a:ext cx="820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9E074067-351E-8657-9E90-0E69D9C7D5D7}"/>
                    </a:ext>
                  </a:extLst>
                </p14:cNvPr>
                <p14:cNvContentPartPr/>
                <p14:nvPr/>
              </p14:nvContentPartPr>
              <p14:xfrm>
                <a:off x="1179376" y="529727"/>
                <a:ext cx="2514240" cy="3645360"/>
              </p14:xfrm>
            </p:contentPart>
          </mc:Choice>
          <mc:Fallback xmlns="">
            <p:pic>
              <p:nvPicPr>
                <p:cNvPr id="43" name="Ink 42">
                  <a:extLst>
                    <a:ext uri="{FF2B5EF4-FFF2-40B4-BE49-F238E27FC236}">
                      <a16:creationId xmlns:a16="http://schemas.microsoft.com/office/drawing/2014/main" id="{9E074067-351E-8657-9E90-0E69D9C7D5D7}"/>
                    </a:ext>
                  </a:extLst>
                </p:cNvPr>
                <p:cNvPicPr/>
                <p:nvPr/>
              </p:nvPicPr>
              <p:blipFill>
                <a:blip r:embed="rId53"/>
                <a:stretch>
                  <a:fillRect/>
                </a:stretch>
              </p:blipFill>
              <p:spPr>
                <a:xfrm>
                  <a:off x="1173256" y="523607"/>
                  <a:ext cx="2526480" cy="365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DF82CCEB-011B-A082-1B58-1458013A58DF}"/>
                    </a:ext>
                  </a:extLst>
                </p14:cNvPr>
                <p14:cNvContentPartPr/>
                <p14:nvPr/>
              </p14:nvContentPartPr>
              <p14:xfrm>
                <a:off x="4293016" y="516767"/>
                <a:ext cx="199440" cy="2948760"/>
              </p14:xfrm>
            </p:contentPart>
          </mc:Choice>
          <mc:Fallback xmlns="">
            <p:pic>
              <p:nvPicPr>
                <p:cNvPr id="45" name="Ink 44">
                  <a:extLst>
                    <a:ext uri="{FF2B5EF4-FFF2-40B4-BE49-F238E27FC236}">
                      <a16:creationId xmlns:a16="http://schemas.microsoft.com/office/drawing/2014/main" id="{DF82CCEB-011B-A082-1B58-1458013A58DF}"/>
                    </a:ext>
                  </a:extLst>
                </p:cNvPr>
                <p:cNvPicPr/>
                <p:nvPr/>
              </p:nvPicPr>
              <p:blipFill>
                <a:blip r:embed="rId55"/>
                <a:stretch>
                  <a:fillRect/>
                </a:stretch>
              </p:blipFill>
              <p:spPr>
                <a:xfrm>
                  <a:off x="4286896" y="510647"/>
                  <a:ext cx="211680" cy="2961000"/>
                </a:xfrm>
                <a:prstGeom prst="rect">
                  <a:avLst/>
                </a:prstGeom>
              </p:spPr>
            </p:pic>
          </mc:Fallback>
        </mc:AlternateContent>
      </p:grpSp>
    </p:spTree>
    <p:extLst>
      <p:ext uri="{BB962C8B-B14F-4D97-AF65-F5344CB8AC3E}">
        <p14:creationId xmlns:p14="http://schemas.microsoft.com/office/powerpoint/2010/main" val="1162018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36763-B732-A2C9-524D-BD1771758BB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6BFD2D0-56A1-EC22-E8B0-9148E1E4D02D}"/>
              </a:ext>
            </a:extLst>
          </p:cNvPr>
          <p:cNvSpPr>
            <a:spLocks noGrp="1"/>
          </p:cNvSpPr>
          <p:nvPr>
            <p:ph type="ctrTitle"/>
          </p:nvPr>
        </p:nvSpPr>
        <p:spPr/>
        <p:txBody>
          <a:bodyPr/>
          <a:lstStyle/>
          <a:p>
            <a:r>
              <a:rPr lang="en-US" dirty="0"/>
              <a:t>Renderer</a:t>
            </a:r>
          </a:p>
        </p:txBody>
      </p:sp>
      <p:pic>
        <p:nvPicPr>
          <p:cNvPr id="5" name="Picture 4">
            <a:extLst>
              <a:ext uri="{FF2B5EF4-FFF2-40B4-BE49-F238E27FC236}">
                <a16:creationId xmlns:a16="http://schemas.microsoft.com/office/drawing/2014/main" id="{19665678-E46B-065C-49B1-91DE770C531A}"/>
              </a:ext>
            </a:extLst>
          </p:cNvPr>
          <p:cNvPicPr>
            <a:picLocks noChangeAspect="1"/>
          </p:cNvPicPr>
          <p:nvPr/>
        </p:nvPicPr>
        <p:blipFill>
          <a:blip r:embed="rId2"/>
          <a:stretch>
            <a:fillRect/>
          </a:stretch>
        </p:blipFill>
        <p:spPr>
          <a:xfrm>
            <a:off x="1331124" y="977973"/>
            <a:ext cx="4905987" cy="4123962"/>
          </a:xfrm>
          <a:prstGeom prst="rect">
            <a:avLst/>
          </a:prstGeom>
        </p:spPr>
      </p:pic>
      <p:grpSp>
        <p:nvGrpSpPr>
          <p:cNvPr id="9" name="Group 8">
            <a:extLst>
              <a:ext uri="{FF2B5EF4-FFF2-40B4-BE49-F238E27FC236}">
                <a16:creationId xmlns:a16="http://schemas.microsoft.com/office/drawing/2014/main" id="{B543DB14-520A-0147-C453-630DAB1846A4}"/>
              </a:ext>
            </a:extLst>
          </p:cNvPr>
          <p:cNvGrpSpPr/>
          <p:nvPr/>
        </p:nvGrpSpPr>
        <p:grpSpPr>
          <a:xfrm>
            <a:off x="5067376" y="1634567"/>
            <a:ext cx="272160" cy="270000"/>
            <a:chOff x="5067376" y="1634567"/>
            <a:chExt cx="272160" cy="2700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964A4F0-4817-4689-6988-A55CDBDE36F2}"/>
                    </a:ext>
                  </a:extLst>
                </p14:cNvPr>
                <p14:cNvContentPartPr/>
                <p14:nvPr/>
              </p14:nvContentPartPr>
              <p14:xfrm>
                <a:off x="5267536" y="1676327"/>
                <a:ext cx="360" cy="360"/>
              </p14:xfrm>
            </p:contentPart>
          </mc:Choice>
          <mc:Fallback xmlns="">
            <p:pic>
              <p:nvPicPr>
                <p:cNvPr id="6" name="Ink 5">
                  <a:extLst>
                    <a:ext uri="{FF2B5EF4-FFF2-40B4-BE49-F238E27FC236}">
                      <a16:creationId xmlns:a16="http://schemas.microsoft.com/office/drawing/2014/main" id="{2964A4F0-4817-4689-6988-A55CDBDE36F2}"/>
                    </a:ext>
                  </a:extLst>
                </p:cNvPr>
                <p:cNvPicPr/>
                <p:nvPr/>
              </p:nvPicPr>
              <p:blipFill>
                <a:blip r:embed="rId4"/>
                <a:stretch>
                  <a:fillRect/>
                </a:stretch>
              </p:blipFill>
              <p:spPr>
                <a:xfrm>
                  <a:off x="5261416" y="167020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BB077FE-79A6-BDDD-A4D4-97D7D8DAEEF7}"/>
                    </a:ext>
                  </a:extLst>
                </p14:cNvPr>
                <p14:cNvContentPartPr/>
                <p14:nvPr/>
              </p14:nvContentPartPr>
              <p14:xfrm>
                <a:off x="5185816" y="1634567"/>
                <a:ext cx="153720" cy="149400"/>
              </p14:xfrm>
            </p:contentPart>
          </mc:Choice>
          <mc:Fallback xmlns="">
            <p:pic>
              <p:nvPicPr>
                <p:cNvPr id="7" name="Ink 6">
                  <a:extLst>
                    <a:ext uri="{FF2B5EF4-FFF2-40B4-BE49-F238E27FC236}">
                      <a16:creationId xmlns:a16="http://schemas.microsoft.com/office/drawing/2014/main" id="{CBB077FE-79A6-BDDD-A4D4-97D7D8DAEEF7}"/>
                    </a:ext>
                  </a:extLst>
                </p:cNvPr>
                <p:cNvPicPr/>
                <p:nvPr/>
              </p:nvPicPr>
              <p:blipFill>
                <a:blip r:embed="rId6"/>
                <a:stretch>
                  <a:fillRect/>
                </a:stretch>
              </p:blipFill>
              <p:spPr>
                <a:xfrm>
                  <a:off x="5179696" y="1628447"/>
                  <a:ext cx="165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BFAA4F3-5472-AE41-31F1-33C05A022AA0}"/>
                    </a:ext>
                  </a:extLst>
                </p14:cNvPr>
                <p14:cNvContentPartPr/>
                <p14:nvPr/>
              </p14:nvContentPartPr>
              <p14:xfrm>
                <a:off x="5067376" y="1755527"/>
                <a:ext cx="159840" cy="149040"/>
              </p14:xfrm>
            </p:contentPart>
          </mc:Choice>
          <mc:Fallback xmlns="">
            <p:pic>
              <p:nvPicPr>
                <p:cNvPr id="8" name="Ink 7">
                  <a:extLst>
                    <a:ext uri="{FF2B5EF4-FFF2-40B4-BE49-F238E27FC236}">
                      <a16:creationId xmlns:a16="http://schemas.microsoft.com/office/drawing/2014/main" id="{1BFAA4F3-5472-AE41-31F1-33C05A022AA0}"/>
                    </a:ext>
                  </a:extLst>
                </p:cNvPr>
                <p:cNvPicPr/>
                <p:nvPr/>
              </p:nvPicPr>
              <p:blipFill>
                <a:blip r:embed="rId8"/>
                <a:stretch>
                  <a:fillRect/>
                </a:stretch>
              </p:blipFill>
              <p:spPr>
                <a:xfrm>
                  <a:off x="5061256" y="1749407"/>
                  <a:ext cx="172080" cy="16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14FCD38-C745-5F9D-1643-559BDEE76960}"/>
                  </a:ext>
                </a:extLst>
              </p14:cNvPr>
              <p14:cNvContentPartPr/>
              <p14:nvPr/>
            </p14:nvContentPartPr>
            <p14:xfrm>
              <a:off x="4963696" y="3597287"/>
              <a:ext cx="85320" cy="93600"/>
            </p14:xfrm>
          </p:contentPart>
        </mc:Choice>
        <mc:Fallback xmlns="">
          <p:pic>
            <p:nvPicPr>
              <p:cNvPr id="10" name="Ink 9">
                <a:extLst>
                  <a:ext uri="{FF2B5EF4-FFF2-40B4-BE49-F238E27FC236}">
                    <a16:creationId xmlns:a16="http://schemas.microsoft.com/office/drawing/2014/main" id="{414FCD38-C745-5F9D-1643-559BDEE76960}"/>
                  </a:ext>
                </a:extLst>
              </p:cNvPr>
              <p:cNvPicPr/>
              <p:nvPr/>
            </p:nvPicPr>
            <p:blipFill>
              <a:blip r:embed="rId10"/>
              <a:stretch>
                <a:fillRect/>
              </a:stretch>
            </p:blipFill>
            <p:spPr>
              <a:xfrm>
                <a:off x="4957576" y="3591167"/>
                <a:ext cx="97560" cy="105840"/>
              </a:xfrm>
              <a:prstGeom prst="rect">
                <a:avLst/>
              </a:prstGeom>
            </p:spPr>
          </p:pic>
        </mc:Fallback>
      </mc:AlternateContent>
    </p:spTree>
    <p:extLst>
      <p:ext uri="{BB962C8B-B14F-4D97-AF65-F5344CB8AC3E}">
        <p14:creationId xmlns:p14="http://schemas.microsoft.com/office/powerpoint/2010/main" val="89611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BBA2FF-4DF7-3A57-C142-F6900A0F4340}"/>
              </a:ext>
            </a:extLst>
          </p:cNvPr>
          <p:cNvSpPr>
            <a:spLocks noGrp="1"/>
          </p:cNvSpPr>
          <p:nvPr>
            <p:ph type="body" idx="1"/>
          </p:nvPr>
        </p:nvSpPr>
        <p:spPr/>
        <p:txBody>
          <a:bodyPr/>
          <a:lstStyle/>
          <a:p>
            <a:pPr marL="158750" indent="0">
              <a:buNone/>
            </a:pPr>
            <a:r>
              <a:rPr lang="en-US" sz="2000" b="1" dirty="0" err="1"/>
              <a:t>devicePixelRatio</a:t>
            </a:r>
            <a:r>
              <a:rPr lang="en-US" sz="2000" b="1" dirty="0"/>
              <a:t> </a:t>
            </a:r>
            <a:r>
              <a:rPr lang="en-US" sz="2000" dirty="0"/>
              <a:t>values other than 1 render the scene at a higher or low resolution and then scale it to fit in the canvas. A DPR of 2 will render the scene at double resolution and scale down, while a DPR of 0.5 will render at half resolution and scale up. As you can imagine, high DPR values are very expensive to render!</a:t>
            </a:r>
          </a:p>
        </p:txBody>
      </p:sp>
      <p:sp>
        <p:nvSpPr>
          <p:cNvPr id="3" name="Title 2">
            <a:extLst>
              <a:ext uri="{FF2B5EF4-FFF2-40B4-BE49-F238E27FC236}">
                <a16:creationId xmlns:a16="http://schemas.microsoft.com/office/drawing/2014/main" id="{C2EC0818-2615-B2EA-8A2F-DDA7FB7C449A}"/>
              </a:ext>
            </a:extLst>
          </p:cNvPr>
          <p:cNvSpPr>
            <a:spLocks noGrp="1"/>
          </p:cNvSpPr>
          <p:nvPr>
            <p:ph type="ctrTitle"/>
          </p:nvPr>
        </p:nvSpPr>
        <p:spPr/>
        <p:txBody>
          <a:bodyPr/>
          <a:lstStyle/>
          <a:p>
            <a:r>
              <a:rPr lang="en-US" dirty="0"/>
              <a:t>device </a:t>
            </a:r>
            <a:r>
              <a:rPr lang="en-US" dirty="0" err="1"/>
              <a:t>PixelRatio</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4698814-5426-B78B-A80C-010429D7B9DA}"/>
                  </a:ext>
                </a:extLst>
              </p14:cNvPr>
              <p14:cNvContentPartPr/>
              <p14:nvPr/>
            </p14:nvContentPartPr>
            <p14:xfrm>
              <a:off x="3034456" y="3537887"/>
              <a:ext cx="360" cy="360"/>
            </p14:xfrm>
          </p:contentPart>
        </mc:Choice>
        <mc:Fallback xmlns="">
          <p:pic>
            <p:nvPicPr>
              <p:cNvPr id="6" name="Ink 5">
                <a:extLst>
                  <a:ext uri="{FF2B5EF4-FFF2-40B4-BE49-F238E27FC236}">
                    <a16:creationId xmlns:a16="http://schemas.microsoft.com/office/drawing/2014/main" id="{44698814-5426-B78B-A80C-010429D7B9DA}"/>
                  </a:ext>
                </a:extLst>
              </p:cNvPr>
              <p:cNvPicPr/>
              <p:nvPr/>
            </p:nvPicPr>
            <p:blipFill>
              <a:blip r:embed="rId3"/>
              <a:stretch>
                <a:fillRect/>
              </a:stretch>
            </p:blipFill>
            <p:spPr>
              <a:xfrm>
                <a:off x="3028336" y="35317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2FA7616-B618-E761-B4D6-3D72FDB11454}"/>
                  </a:ext>
                </a:extLst>
              </p14:cNvPr>
              <p14:cNvContentPartPr/>
              <p14:nvPr/>
            </p14:nvContentPartPr>
            <p14:xfrm>
              <a:off x="6798976" y="791807"/>
              <a:ext cx="1525680" cy="806400"/>
            </p14:xfrm>
          </p:contentPart>
        </mc:Choice>
        <mc:Fallback xmlns="">
          <p:pic>
            <p:nvPicPr>
              <p:cNvPr id="7" name="Ink 6">
                <a:extLst>
                  <a:ext uri="{FF2B5EF4-FFF2-40B4-BE49-F238E27FC236}">
                    <a16:creationId xmlns:a16="http://schemas.microsoft.com/office/drawing/2014/main" id="{52FA7616-B618-E761-B4D6-3D72FDB11454}"/>
                  </a:ext>
                </a:extLst>
              </p:cNvPr>
              <p:cNvPicPr/>
              <p:nvPr/>
            </p:nvPicPr>
            <p:blipFill>
              <a:blip r:embed="rId5"/>
              <a:stretch>
                <a:fillRect/>
              </a:stretch>
            </p:blipFill>
            <p:spPr>
              <a:xfrm>
                <a:off x="6792856" y="785687"/>
                <a:ext cx="153792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99EC65C-AD3F-6761-3576-FDD88DFD4E2C}"/>
                  </a:ext>
                </a:extLst>
              </p14:cNvPr>
              <p14:cNvContentPartPr/>
              <p14:nvPr/>
            </p14:nvContentPartPr>
            <p14:xfrm>
              <a:off x="6870976" y="678407"/>
              <a:ext cx="280440" cy="218520"/>
            </p14:xfrm>
          </p:contentPart>
        </mc:Choice>
        <mc:Fallback xmlns="">
          <p:pic>
            <p:nvPicPr>
              <p:cNvPr id="8" name="Ink 7">
                <a:extLst>
                  <a:ext uri="{FF2B5EF4-FFF2-40B4-BE49-F238E27FC236}">
                    <a16:creationId xmlns:a16="http://schemas.microsoft.com/office/drawing/2014/main" id="{299EC65C-AD3F-6761-3576-FDD88DFD4E2C}"/>
                  </a:ext>
                </a:extLst>
              </p:cNvPr>
              <p:cNvPicPr/>
              <p:nvPr/>
            </p:nvPicPr>
            <p:blipFill>
              <a:blip r:embed="rId7"/>
              <a:stretch>
                <a:fillRect/>
              </a:stretch>
            </p:blipFill>
            <p:spPr>
              <a:xfrm>
                <a:off x="6864856" y="672287"/>
                <a:ext cx="2926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F3187B3-523A-8FC9-7B60-50991C5C778E}"/>
                  </a:ext>
                </a:extLst>
              </p14:cNvPr>
              <p14:cNvContentPartPr/>
              <p14:nvPr/>
            </p14:nvContentPartPr>
            <p14:xfrm>
              <a:off x="8402416" y="927527"/>
              <a:ext cx="120600" cy="176040"/>
            </p14:xfrm>
          </p:contentPart>
        </mc:Choice>
        <mc:Fallback xmlns="">
          <p:pic>
            <p:nvPicPr>
              <p:cNvPr id="9" name="Ink 8">
                <a:extLst>
                  <a:ext uri="{FF2B5EF4-FFF2-40B4-BE49-F238E27FC236}">
                    <a16:creationId xmlns:a16="http://schemas.microsoft.com/office/drawing/2014/main" id="{6F3187B3-523A-8FC9-7B60-50991C5C778E}"/>
                  </a:ext>
                </a:extLst>
              </p:cNvPr>
              <p:cNvPicPr/>
              <p:nvPr/>
            </p:nvPicPr>
            <p:blipFill>
              <a:blip r:embed="rId9"/>
              <a:stretch>
                <a:fillRect/>
              </a:stretch>
            </p:blipFill>
            <p:spPr>
              <a:xfrm>
                <a:off x="8396296" y="921407"/>
                <a:ext cx="1328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168933B-5E75-42C8-326C-A61C5D5C84B8}"/>
                  </a:ext>
                </a:extLst>
              </p14:cNvPr>
              <p14:cNvContentPartPr/>
              <p14:nvPr/>
            </p14:nvContentPartPr>
            <p14:xfrm>
              <a:off x="3203656" y="1285367"/>
              <a:ext cx="1227600" cy="636120"/>
            </p14:xfrm>
          </p:contentPart>
        </mc:Choice>
        <mc:Fallback xmlns="">
          <p:pic>
            <p:nvPicPr>
              <p:cNvPr id="11" name="Ink 10">
                <a:extLst>
                  <a:ext uri="{FF2B5EF4-FFF2-40B4-BE49-F238E27FC236}">
                    <a16:creationId xmlns:a16="http://schemas.microsoft.com/office/drawing/2014/main" id="{1168933B-5E75-42C8-326C-A61C5D5C84B8}"/>
                  </a:ext>
                </a:extLst>
              </p:cNvPr>
              <p:cNvPicPr/>
              <p:nvPr/>
            </p:nvPicPr>
            <p:blipFill>
              <a:blip r:embed="rId11"/>
              <a:stretch>
                <a:fillRect/>
              </a:stretch>
            </p:blipFill>
            <p:spPr>
              <a:xfrm>
                <a:off x="3197536" y="1279247"/>
                <a:ext cx="123984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21FC75F-89D4-AD3C-469A-ACD12E4B79E6}"/>
                  </a:ext>
                </a:extLst>
              </p14:cNvPr>
              <p14:cNvContentPartPr/>
              <p14:nvPr/>
            </p14:nvContentPartPr>
            <p14:xfrm>
              <a:off x="1292056" y="1166207"/>
              <a:ext cx="6840" cy="192240"/>
            </p14:xfrm>
          </p:contentPart>
        </mc:Choice>
        <mc:Fallback xmlns="">
          <p:pic>
            <p:nvPicPr>
              <p:cNvPr id="13" name="Ink 12">
                <a:extLst>
                  <a:ext uri="{FF2B5EF4-FFF2-40B4-BE49-F238E27FC236}">
                    <a16:creationId xmlns:a16="http://schemas.microsoft.com/office/drawing/2014/main" id="{521FC75F-89D4-AD3C-469A-ACD12E4B79E6}"/>
                  </a:ext>
                </a:extLst>
              </p:cNvPr>
              <p:cNvPicPr/>
              <p:nvPr/>
            </p:nvPicPr>
            <p:blipFill>
              <a:blip r:embed="rId13"/>
              <a:stretch>
                <a:fillRect/>
              </a:stretch>
            </p:blipFill>
            <p:spPr>
              <a:xfrm>
                <a:off x="1285936" y="1160087"/>
                <a:ext cx="190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7ECC6292-33AA-73B8-892F-A54E114E94B9}"/>
                  </a:ext>
                </a:extLst>
              </p14:cNvPr>
              <p14:cNvContentPartPr/>
              <p14:nvPr/>
            </p14:nvContentPartPr>
            <p14:xfrm>
              <a:off x="1265416" y="1535927"/>
              <a:ext cx="251640" cy="307800"/>
            </p14:xfrm>
          </p:contentPart>
        </mc:Choice>
        <mc:Fallback xmlns="">
          <p:pic>
            <p:nvPicPr>
              <p:cNvPr id="14" name="Ink 13">
                <a:extLst>
                  <a:ext uri="{FF2B5EF4-FFF2-40B4-BE49-F238E27FC236}">
                    <a16:creationId xmlns:a16="http://schemas.microsoft.com/office/drawing/2014/main" id="{7ECC6292-33AA-73B8-892F-A54E114E94B9}"/>
                  </a:ext>
                </a:extLst>
              </p:cNvPr>
              <p:cNvPicPr/>
              <p:nvPr/>
            </p:nvPicPr>
            <p:blipFill>
              <a:blip r:embed="rId15"/>
              <a:stretch>
                <a:fillRect/>
              </a:stretch>
            </p:blipFill>
            <p:spPr>
              <a:xfrm>
                <a:off x="1259296" y="1529807"/>
                <a:ext cx="2638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1F186467-D584-ACF1-552D-961017CE62B4}"/>
                  </a:ext>
                </a:extLst>
              </p14:cNvPr>
              <p14:cNvContentPartPr/>
              <p14:nvPr/>
            </p14:nvContentPartPr>
            <p14:xfrm>
              <a:off x="6429256" y="142367"/>
              <a:ext cx="2291040" cy="1564560"/>
            </p14:xfrm>
          </p:contentPart>
        </mc:Choice>
        <mc:Fallback xmlns="">
          <p:pic>
            <p:nvPicPr>
              <p:cNvPr id="16" name="Ink 15">
                <a:extLst>
                  <a:ext uri="{FF2B5EF4-FFF2-40B4-BE49-F238E27FC236}">
                    <a16:creationId xmlns:a16="http://schemas.microsoft.com/office/drawing/2014/main" id="{1F186467-D584-ACF1-552D-961017CE62B4}"/>
                  </a:ext>
                </a:extLst>
              </p:cNvPr>
              <p:cNvPicPr/>
              <p:nvPr/>
            </p:nvPicPr>
            <p:blipFill>
              <a:blip r:embed="rId17"/>
              <a:stretch>
                <a:fillRect/>
              </a:stretch>
            </p:blipFill>
            <p:spPr>
              <a:xfrm>
                <a:off x="6423136" y="136247"/>
                <a:ext cx="2303280" cy="1576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E6028D5C-3D8B-BA21-F766-9231886D809F}"/>
                  </a:ext>
                </a:extLst>
              </p14:cNvPr>
              <p14:cNvContentPartPr/>
              <p14:nvPr/>
            </p14:nvContentPartPr>
            <p14:xfrm>
              <a:off x="8950696" y="655727"/>
              <a:ext cx="134640" cy="383760"/>
            </p14:xfrm>
          </p:contentPart>
        </mc:Choice>
        <mc:Fallback xmlns="">
          <p:pic>
            <p:nvPicPr>
              <p:cNvPr id="17" name="Ink 16">
                <a:extLst>
                  <a:ext uri="{FF2B5EF4-FFF2-40B4-BE49-F238E27FC236}">
                    <a16:creationId xmlns:a16="http://schemas.microsoft.com/office/drawing/2014/main" id="{E6028D5C-3D8B-BA21-F766-9231886D809F}"/>
                  </a:ext>
                </a:extLst>
              </p:cNvPr>
              <p:cNvPicPr/>
              <p:nvPr/>
            </p:nvPicPr>
            <p:blipFill>
              <a:blip r:embed="rId19"/>
              <a:stretch>
                <a:fillRect/>
              </a:stretch>
            </p:blipFill>
            <p:spPr>
              <a:xfrm>
                <a:off x="8944576" y="649607"/>
                <a:ext cx="14688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E335E86B-30FE-392E-4982-FF388CEDE7AF}"/>
                  </a:ext>
                </a:extLst>
              </p14:cNvPr>
              <p14:cNvContentPartPr/>
              <p14:nvPr/>
            </p14:nvContentPartPr>
            <p14:xfrm>
              <a:off x="7169056" y="-132313"/>
              <a:ext cx="285120" cy="173880"/>
            </p14:xfrm>
          </p:contentPart>
        </mc:Choice>
        <mc:Fallback xmlns="">
          <p:pic>
            <p:nvPicPr>
              <p:cNvPr id="18" name="Ink 17">
                <a:extLst>
                  <a:ext uri="{FF2B5EF4-FFF2-40B4-BE49-F238E27FC236}">
                    <a16:creationId xmlns:a16="http://schemas.microsoft.com/office/drawing/2014/main" id="{E335E86B-30FE-392E-4982-FF388CEDE7AF}"/>
                  </a:ext>
                </a:extLst>
              </p:cNvPr>
              <p:cNvPicPr/>
              <p:nvPr/>
            </p:nvPicPr>
            <p:blipFill>
              <a:blip r:embed="rId21"/>
              <a:stretch>
                <a:fillRect/>
              </a:stretch>
            </p:blipFill>
            <p:spPr>
              <a:xfrm>
                <a:off x="7162936" y="-138433"/>
                <a:ext cx="297360" cy="186120"/>
              </a:xfrm>
              <a:prstGeom prst="rect">
                <a:avLst/>
              </a:prstGeom>
            </p:spPr>
          </p:pic>
        </mc:Fallback>
      </mc:AlternateContent>
      <p:grpSp>
        <p:nvGrpSpPr>
          <p:cNvPr id="21" name="Group 20">
            <a:extLst>
              <a:ext uri="{FF2B5EF4-FFF2-40B4-BE49-F238E27FC236}">
                <a16:creationId xmlns:a16="http://schemas.microsoft.com/office/drawing/2014/main" id="{8D59F55A-1165-872B-D271-4EB093D1ABF1}"/>
              </a:ext>
            </a:extLst>
          </p:cNvPr>
          <p:cNvGrpSpPr/>
          <p:nvPr/>
        </p:nvGrpSpPr>
        <p:grpSpPr>
          <a:xfrm>
            <a:off x="4563376" y="1060007"/>
            <a:ext cx="1612080" cy="598680"/>
            <a:chOff x="4563376" y="1060007"/>
            <a:chExt cx="1612080" cy="598680"/>
          </a:xfrm>
        </p:grpSpPr>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1AE4E9B3-21F1-C523-787A-96422EC6755A}"/>
                    </a:ext>
                  </a:extLst>
                </p14:cNvPr>
                <p14:cNvContentPartPr/>
                <p14:nvPr/>
              </p14:nvContentPartPr>
              <p14:xfrm>
                <a:off x="4645456" y="1060007"/>
                <a:ext cx="1530000" cy="576360"/>
              </p14:xfrm>
            </p:contentPart>
          </mc:Choice>
          <mc:Fallback xmlns="">
            <p:pic>
              <p:nvPicPr>
                <p:cNvPr id="19" name="Ink 18">
                  <a:extLst>
                    <a:ext uri="{FF2B5EF4-FFF2-40B4-BE49-F238E27FC236}">
                      <a16:creationId xmlns:a16="http://schemas.microsoft.com/office/drawing/2014/main" id="{1AE4E9B3-21F1-C523-787A-96422EC6755A}"/>
                    </a:ext>
                  </a:extLst>
                </p:cNvPr>
                <p:cNvPicPr/>
                <p:nvPr/>
              </p:nvPicPr>
              <p:blipFill>
                <a:blip r:embed="rId23"/>
                <a:stretch>
                  <a:fillRect/>
                </a:stretch>
              </p:blipFill>
              <p:spPr>
                <a:xfrm>
                  <a:off x="4639336" y="1053887"/>
                  <a:ext cx="154224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7B190089-F784-4276-3703-6FD39D77543E}"/>
                    </a:ext>
                  </a:extLst>
                </p14:cNvPr>
                <p14:cNvContentPartPr/>
                <p14:nvPr/>
              </p14:nvContentPartPr>
              <p14:xfrm>
                <a:off x="4563376" y="1556807"/>
                <a:ext cx="243360" cy="101880"/>
              </p14:xfrm>
            </p:contentPart>
          </mc:Choice>
          <mc:Fallback xmlns="">
            <p:pic>
              <p:nvPicPr>
                <p:cNvPr id="20" name="Ink 19">
                  <a:extLst>
                    <a:ext uri="{FF2B5EF4-FFF2-40B4-BE49-F238E27FC236}">
                      <a16:creationId xmlns:a16="http://schemas.microsoft.com/office/drawing/2014/main" id="{7B190089-F784-4276-3703-6FD39D77543E}"/>
                    </a:ext>
                  </a:extLst>
                </p:cNvPr>
                <p:cNvPicPr/>
                <p:nvPr/>
              </p:nvPicPr>
              <p:blipFill>
                <a:blip r:embed="rId25"/>
                <a:stretch>
                  <a:fillRect/>
                </a:stretch>
              </p:blipFill>
              <p:spPr>
                <a:xfrm>
                  <a:off x="4557256" y="1550687"/>
                  <a:ext cx="2556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2A9EE0EF-2B84-98B0-BBA8-E8897CBA0DA6}"/>
                  </a:ext>
                </a:extLst>
              </p14:cNvPr>
              <p14:cNvContentPartPr/>
              <p14:nvPr/>
            </p14:nvContentPartPr>
            <p14:xfrm>
              <a:off x="4903216" y="1139207"/>
              <a:ext cx="52920" cy="152280"/>
            </p14:xfrm>
          </p:contentPart>
        </mc:Choice>
        <mc:Fallback xmlns="">
          <p:pic>
            <p:nvPicPr>
              <p:cNvPr id="22" name="Ink 21">
                <a:extLst>
                  <a:ext uri="{FF2B5EF4-FFF2-40B4-BE49-F238E27FC236}">
                    <a16:creationId xmlns:a16="http://schemas.microsoft.com/office/drawing/2014/main" id="{2A9EE0EF-2B84-98B0-BBA8-E8897CBA0DA6}"/>
                  </a:ext>
                </a:extLst>
              </p:cNvPr>
              <p:cNvPicPr/>
              <p:nvPr/>
            </p:nvPicPr>
            <p:blipFill>
              <a:blip r:embed="rId27"/>
              <a:stretch>
                <a:fillRect/>
              </a:stretch>
            </p:blipFill>
            <p:spPr>
              <a:xfrm>
                <a:off x="4897096" y="1133087"/>
                <a:ext cx="65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DBCF9DA8-EE7C-2ED5-286E-90837BC0136B}"/>
                  </a:ext>
                </a:extLst>
              </p14:cNvPr>
              <p14:cNvContentPartPr/>
              <p14:nvPr/>
            </p14:nvContentPartPr>
            <p14:xfrm>
              <a:off x="1100536" y="1919327"/>
              <a:ext cx="240840" cy="281880"/>
            </p14:xfrm>
          </p:contentPart>
        </mc:Choice>
        <mc:Fallback xmlns="">
          <p:pic>
            <p:nvPicPr>
              <p:cNvPr id="23" name="Ink 22">
                <a:extLst>
                  <a:ext uri="{FF2B5EF4-FFF2-40B4-BE49-F238E27FC236}">
                    <a16:creationId xmlns:a16="http://schemas.microsoft.com/office/drawing/2014/main" id="{DBCF9DA8-EE7C-2ED5-286E-90837BC0136B}"/>
                  </a:ext>
                </a:extLst>
              </p:cNvPr>
              <p:cNvPicPr/>
              <p:nvPr/>
            </p:nvPicPr>
            <p:blipFill>
              <a:blip r:embed="rId29"/>
              <a:stretch>
                <a:fillRect/>
              </a:stretch>
            </p:blipFill>
            <p:spPr>
              <a:xfrm>
                <a:off x="1094416" y="1913207"/>
                <a:ext cx="253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1211D460-EE3A-B065-8B9A-B90157216B22}"/>
                  </a:ext>
                </a:extLst>
              </p14:cNvPr>
              <p14:cNvContentPartPr/>
              <p14:nvPr/>
            </p14:nvContentPartPr>
            <p14:xfrm>
              <a:off x="1570336" y="2041007"/>
              <a:ext cx="360" cy="360"/>
            </p14:xfrm>
          </p:contentPart>
        </mc:Choice>
        <mc:Fallback xmlns="">
          <p:pic>
            <p:nvPicPr>
              <p:cNvPr id="24" name="Ink 23">
                <a:extLst>
                  <a:ext uri="{FF2B5EF4-FFF2-40B4-BE49-F238E27FC236}">
                    <a16:creationId xmlns:a16="http://schemas.microsoft.com/office/drawing/2014/main" id="{1211D460-EE3A-B065-8B9A-B90157216B22}"/>
                  </a:ext>
                </a:extLst>
              </p:cNvPr>
              <p:cNvPicPr/>
              <p:nvPr/>
            </p:nvPicPr>
            <p:blipFill>
              <a:blip r:embed="rId3"/>
              <a:stretch>
                <a:fillRect/>
              </a:stretch>
            </p:blipFill>
            <p:spPr>
              <a:xfrm>
                <a:off x="1564216" y="20348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32D95559-C9E5-F784-AAB9-983128EAE166}"/>
                  </a:ext>
                </a:extLst>
              </p14:cNvPr>
              <p14:cNvContentPartPr/>
              <p14:nvPr/>
            </p14:nvContentPartPr>
            <p14:xfrm>
              <a:off x="3240871" y="2752165"/>
              <a:ext cx="4613040" cy="2111400"/>
            </p14:xfrm>
          </p:contentPart>
        </mc:Choice>
        <mc:Fallback xmlns="">
          <p:pic>
            <p:nvPicPr>
              <p:cNvPr id="5" name="Ink 4">
                <a:extLst>
                  <a:ext uri="{FF2B5EF4-FFF2-40B4-BE49-F238E27FC236}">
                    <a16:creationId xmlns:a16="http://schemas.microsoft.com/office/drawing/2014/main" id="{32D95559-C9E5-F784-AAB9-983128EAE166}"/>
                  </a:ext>
                </a:extLst>
              </p:cNvPr>
              <p:cNvPicPr/>
              <p:nvPr/>
            </p:nvPicPr>
            <p:blipFill>
              <a:blip r:embed="rId32"/>
              <a:stretch>
                <a:fillRect/>
              </a:stretch>
            </p:blipFill>
            <p:spPr>
              <a:xfrm>
                <a:off x="3234751" y="2746045"/>
                <a:ext cx="4625280" cy="2123640"/>
              </a:xfrm>
              <a:prstGeom prst="rect">
                <a:avLst/>
              </a:prstGeom>
            </p:spPr>
          </p:pic>
        </mc:Fallback>
      </mc:AlternateContent>
      <p:grpSp>
        <p:nvGrpSpPr>
          <p:cNvPr id="34" name="Group 33">
            <a:extLst>
              <a:ext uri="{FF2B5EF4-FFF2-40B4-BE49-F238E27FC236}">
                <a16:creationId xmlns:a16="http://schemas.microsoft.com/office/drawing/2014/main" id="{DBE28B4C-8D30-D1B6-E662-9B5920FD92AF}"/>
              </a:ext>
            </a:extLst>
          </p:cNvPr>
          <p:cNvGrpSpPr/>
          <p:nvPr/>
        </p:nvGrpSpPr>
        <p:grpSpPr>
          <a:xfrm>
            <a:off x="2625271" y="2750725"/>
            <a:ext cx="5185080" cy="2138040"/>
            <a:chOff x="2625271" y="2750725"/>
            <a:chExt cx="5185080" cy="2138040"/>
          </a:xfrm>
        </p:grpSpPr>
        <mc:AlternateContent xmlns:mc="http://schemas.openxmlformats.org/markup-compatibility/2006" xmlns:p14="http://schemas.microsoft.com/office/powerpoint/2010/main">
          <mc:Choice Requires="p14">
            <p:contentPart p14:bwMode="auto" r:id="rId33">
              <p14:nvContentPartPr>
                <p14:cNvPr id="10" name="Ink 9">
                  <a:extLst>
                    <a:ext uri="{FF2B5EF4-FFF2-40B4-BE49-F238E27FC236}">
                      <a16:creationId xmlns:a16="http://schemas.microsoft.com/office/drawing/2014/main" id="{856059A5-CF42-2C78-A7AA-B8A4356C3E47}"/>
                    </a:ext>
                  </a:extLst>
                </p14:cNvPr>
                <p14:cNvContentPartPr/>
                <p14:nvPr/>
              </p14:nvContentPartPr>
              <p14:xfrm>
                <a:off x="3252031" y="3760525"/>
                <a:ext cx="4558320" cy="40320"/>
              </p14:xfrm>
            </p:contentPart>
          </mc:Choice>
          <mc:Fallback xmlns="">
            <p:pic>
              <p:nvPicPr>
                <p:cNvPr id="10" name="Ink 9">
                  <a:extLst>
                    <a:ext uri="{FF2B5EF4-FFF2-40B4-BE49-F238E27FC236}">
                      <a16:creationId xmlns:a16="http://schemas.microsoft.com/office/drawing/2014/main" id="{856059A5-CF42-2C78-A7AA-B8A4356C3E47}"/>
                    </a:ext>
                  </a:extLst>
                </p:cNvPr>
                <p:cNvPicPr/>
                <p:nvPr/>
              </p:nvPicPr>
              <p:blipFill>
                <a:blip r:embed="rId34"/>
                <a:stretch>
                  <a:fillRect/>
                </a:stretch>
              </p:blipFill>
              <p:spPr>
                <a:xfrm>
                  <a:off x="3245911" y="3754405"/>
                  <a:ext cx="4570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 name="Ink 11">
                  <a:extLst>
                    <a:ext uri="{FF2B5EF4-FFF2-40B4-BE49-F238E27FC236}">
                      <a16:creationId xmlns:a16="http://schemas.microsoft.com/office/drawing/2014/main" id="{7B0D0C57-7C91-3AC9-DD47-854870114E64}"/>
                    </a:ext>
                  </a:extLst>
                </p14:cNvPr>
                <p14:cNvContentPartPr/>
                <p14:nvPr/>
              </p14:nvContentPartPr>
              <p14:xfrm>
                <a:off x="5500951" y="2750725"/>
                <a:ext cx="216720" cy="2138040"/>
              </p14:xfrm>
            </p:contentPart>
          </mc:Choice>
          <mc:Fallback xmlns="">
            <p:pic>
              <p:nvPicPr>
                <p:cNvPr id="12" name="Ink 11">
                  <a:extLst>
                    <a:ext uri="{FF2B5EF4-FFF2-40B4-BE49-F238E27FC236}">
                      <a16:creationId xmlns:a16="http://schemas.microsoft.com/office/drawing/2014/main" id="{7B0D0C57-7C91-3AC9-DD47-854870114E64}"/>
                    </a:ext>
                  </a:extLst>
                </p:cNvPr>
                <p:cNvPicPr/>
                <p:nvPr/>
              </p:nvPicPr>
              <p:blipFill>
                <a:blip r:embed="rId36"/>
                <a:stretch>
                  <a:fillRect/>
                </a:stretch>
              </p:blipFill>
              <p:spPr>
                <a:xfrm>
                  <a:off x="5494831" y="2744605"/>
                  <a:ext cx="228960" cy="2150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C498BDB9-FBEF-A365-9663-FD456667ED13}"/>
                    </a:ext>
                  </a:extLst>
                </p14:cNvPr>
                <p14:cNvContentPartPr/>
                <p14:nvPr/>
              </p14:nvContentPartPr>
              <p14:xfrm>
                <a:off x="5558551" y="3724165"/>
                <a:ext cx="178920" cy="147960"/>
              </p14:xfrm>
            </p:contentPart>
          </mc:Choice>
          <mc:Fallback xmlns="">
            <p:pic>
              <p:nvPicPr>
                <p:cNvPr id="25" name="Ink 24">
                  <a:extLst>
                    <a:ext uri="{FF2B5EF4-FFF2-40B4-BE49-F238E27FC236}">
                      <a16:creationId xmlns:a16="http://schemas.microsoft.com/office/drawing/2014/main" id="{C498BDB9-FBEF-A365-9663-FD456667ED13}"/>
                    </a:ext>
                  </a:extLst>
                </p:cNvPr>
                <p:cNvPicPr/>
                <p:nvPr/>
              </p:nvPicPr>
              <p:blipFill>
                <a:blip r:embed="rId38"/>
                <a:stretch>
                  <a:fillRect/>
                </a:stretch>
              </p:blipFill>
              <p:spPr>
                <a:xfrm>
                  <a:off x="5552431" y="3718045"/>
                  <a:ext cx="1911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908E853B-B80D-7678-2F82-079411F99E85}"/>
                    </a:ext>
                  </a:extLst>
                </p14:cNvPr>
                <p14:cNvContentPartPr/>
                <p14:nvPr/>
              </p14:nvContentPartPr>
              <p14:xfrm>
                <a:off x="5759071" y="3531925"/>
                <a:ext cx="41400" cy="158040"/>
              </p14:xfrm>
            </p:contentPart>
          </mc:Choice>
          <mc:Fallback xmlns="">
            <p:pic>
              <p:nvPicPr>
                <p:cNvPr id="27" name="Ink 26">
                  <a:extLst>
                    <a:ext uri="{FF2B5EF4-FFF2-40B4-BE49-F238E27FC236}">
                      <a16:creationId xmlns:a16="http://schemas.microsoft.com/office/drawing/2014/main" id="{908E853B-B80D-7678-2F82-079411F99E85}"/>
                    </a:ext>
                  </a:extLst>
                </p:cNvPr>
                <p:cNvPicPr/>
                <p:nvPr/>
              </p:nvPicPr>
              <p:blipFill>
                <a:blip r:embed="rId40"/>
                <a:stretch>
                  <a:fillRect/>
                </a:stretch>
              </p:blipFill>
              <p:spPr>
                <a:xfrm>
                  <a:off x="5752951" y="3525805"/>
                  <a:ext cx="53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A63B3AD3-A977-C5DB-9924-45225038130E}"/>
                    </a:ext>
                  </a:extLst>
                </p14:cNvPr>
                <p14:cNvContentPartPr/>
                <p14:nvPr/>
              </p14:nvContentPartPr>
              <p14:xfrm>
                <a:off x="5876791" y="3602845"/>
                <a:ext cx="31320" cy="59760"/>
              </p14:xfrm>
            </p:contentPart>
          </mc:Choice>
          <mc:Fallback xmlns="">
            <p:pic>
              <p:nvPicPr>
                <p:cNvPr id="28" name="Ink 27">
                  <a:extLst>
                    <a:ext uri="{FF2B5EF4-FFF2-40B4-BE49-F238E27FC236}">
                      <a16:creationId xmlns:a16="http://schemas.microsoft.com/office/drawing/2014/main" id="{A63B3AD3-A977-C5DB-9924-45225038130E}"/>
                    </a:ext>
                  </a:extLst>
                </p:cNvPr>
                <p:cNvPicPr/>
                <p:nvPr/>
              </p:nvPicPr>
              <p:blipFill>
                <a:blip r:embed="rId42"/>
                <a:stretch>
                  <a:fillRect/>
                </a:stretch>
              </p:blipFill>
              <p:spPr>
                <a:xfrm>
                  <a:off x="5870671" y="3596725"/>
                  <a:ext cx="435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C12FB0C7-35CA-6D20-0527-CEE724696589}"/>
                    </a:ext>
                  </a:extLst>
                </p14:cNvPr>
                <p14:cNvContentPartPr/>
                <p14:nvPr/>
              </p14:nvContentPartPr>
              <p14:xfrm>
                <a:off x="5969311" y="3635245"/>
                <a:ext cx="25560" cy="73080"/>
              </p14:xfrm>
            </p:contentPart>
          </mc:Choice>
          <mc:Fallback xmlns="">
            <p:pic>
              <p:nvPicPr>
                <p:cNvPr id="29" name="Ink 28">
                  <a:extLst>
                    <a:ext uri="{FF2B5EF4-FFF2-40B4-BE49-F238E27FC236}">
                      <a16:creationId xmlns:a16="http://schemas.microsoft.com/office/drawing/2014/main" id="{C12FB0C7-35CA-6D20-0527-CEE724696589}"/>
                    </a:ext>
                  </a:extLst>
                </p:cNvPr>
                <p:cNvPicPr/>
                <p:nvPr/>
              </p:nvPicPr>
              <p:blipFill>
                <a:blip r:embed="rId44"/>
                <a:stretch>
                  <a:fillRect/>
                </a:stretch>
              </p:blipFill>
              <p:spPr>
                <a:xfrm>
                  <a:off x="5963191" y="3629125"/>
                  <a:ext cx="37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274A6EA1-7355-2071-ACBE-A631EC150F1C}"/>
                    </a:ext>
                  </a:extLst>
                </p14:cNvPr>
                <p14:cNvContentPartPr/>
                <p14:nvPr/>
              </p14:nvContentPartPr>
              <p14:xfrm>
                <a:off x="6119071" y="3642805"/>
                <a:ext cx="105480" cy="113400"/>
              </p14:xfrm>
            </p:contentPart>
          </mc:Choice>
          <mc:Fallback xmlns="">
            <p:pic>
              <p:nvPicPr>
                <p:cNvPr id="30" name="Ink 29">
                  <a:extLst>
                    <a:ext uri="{FF2B5EF4-FFF2-40B4-BE49-F238E27FC236}">
                      <a16:creationId xmlns:a16="http://schemas.microsoft.com/office/drawing/2014/main" id="{274A6EA1-7355-2071-ACBE-A631EC150F1C}"/>
                    </a:ext>
                  </a:extLst>
                </p:cNvPr>
                <p:cNvPicPr/>
                <p:nvPr/>
              </p:nvPicPr>
              <p:blipFill>
                <a:blip r:embed="rId46"/>
                <a:stretch>
                  <a:fillRect/>
                </a:stretch>
              </p:blipFill>
              <p:spPr>
                <a:xfrm>
                  <a:off x="6112951" y="3636685"/>
                  <a:ext cx="117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9637A452-30E5-C63B-5F74-477BB4903077}"/>
                    </a:ext>
                  </a:extLst>
                </p14:cNvPr>
                <p14:cNvContentPartPr/>
                <p14:nvPr/>
              </p14:nvContentPartPr>
              <p14:xfrm>
                <a:off x="2625271" y="3657205"/>
                <a:ext cx="178920" cy="7920"/>
              </p14:xfrm>
            </p:contentPart>
          </mc:Choice>
          <mc:Fallback xmlns="">
            <p:pic>
              <p:nvPicPr>
                <p:cNvPr id="31" name="Ink 30">
                  <a:extLst>
                    <a:ext uri="{FF2B5EF4-FFF2-40B4-BE49-F238E27FC236}">
                      <a16:creationId xmlns:a16="http://schemas.microsoft.com/office/drawing/2014/main" id="{9637A452-30E5-C63B-5F74-477BB4903077}"/>
                    </a:ext>
                  </a:extLst>
                </p:cNvPr>
                <p:cNvPicPr/>
                <p:nvPr/>
              </p:nvPicPr>
              <p:blipFill>
                <a:blip r:embed="rId48"/>
                <a:stretch>
                  <a:fillRect/>
                </a:stretch>
              </p:blipFill>
              <p:spPr>
                <a:xfrm>
                  <a:off x="2619151" y="3651085"/>
                  <a:ext cx="191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A6725C3B-F81C-BA5A-1444-85C162A9D7AD}"/>
                    </a:ext>
                  </a:extLst>
                </p14:cNvPr>
                <p14:cNvContentPartPr/>
                <p14:nvPr/>
              </p14:nvContentPartPr>
              <p14:xfrm>
                <a:off x="2831551" y="3569005"/>
                <a:ext cx="77040" cy="240120"/>
              </p14:xfrm>
            </p:contentPart>
          </mc:Choice>
          <mc:Fallback xmlns="">
            <p:pic>
              <p:nvPicPr>
                <p:cNvPr id="32" name="Ink 31">
                  <a:extLst>
                    <a:ext uri="{FF2B5EF4-FFF2-40B4-BE49-F238E27FC236}">
                      <a16:creationId xmlns:a16="http://schemas.microsoft.com/office/drawing/2014/main" id="{A6725C3B-F81C-BA5A-1444-85C162A9D7AD}"/>
                    </a:ext>
                  </a:extLst>
                </p:cNvPr>
                <p:cNvPicPr/>
                <p:nvPr/>
              </p:nvPicPr>
              <p:blipFill>
                <a:blip r:embed="rId50"/>
                <a:stretch>
                  <a:fillRect/>
                </a:stretch>
              </p:blipFill>
              <p:spPr>
                <a:xfrm>
                  <a:off x="2825431" y="3562885"/>
                  <a:ext cx="89280" cy="25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BB4F4D29-5400-8A34-706B-4D35DFEAA67F}"/>
                  </a:ext>
                </a:extLst>
              </p14:cNvPr>
              <p14:cNvContentPartPr/>
              <p14:nvPr/>
            </p14:nvContentPartPr>
            <p14:xfrm>
              <a:off x="8045071" y="3642805"/>
              <a:ext cx="39240" cy="125280"/>
            </p14:xfrm>
          </p:contentPart>
        </mc:Choice>
        <mc:Fallback xmlns="">
          <p:pic>
            <p:nvPicPr>
              <p:cNvPr id="35" name="Ink 34">
                <a:extLst>
                  <a:ext uri="{FF2B5EF4-FFF2-40B4-BE49-F238E27FC236}">
                    <a16:creationId xmlns:a16="http://schemas.microsoft.com/office/drawing/2014/main" id="{BB4F4D29-5400-8A34-706B-4D35DFEAA67F}"/>
                  </a:ext>
                </a:extLst>
              </p:cNvPr>
              <p:cNvPicPr/>
              <p:nvPr/>
            </p:nvPicPr>
            <p:blipFill>
              <a:blip r:embed="rId52"/>
              <a:stretch>
                <a:fillRect/>
              </a:stretch>
            </p:blipFill>
            <p:spPr>
              <a:xfrm>
                <a:off x="8038951" y="3636685"/>
                <a:ext cx="514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6EC1A4D6-12EA-C711-4C1D-A2869D1A46A7}"/>
                  </a:ext>
                </a:extLst>
              </p14:cNvPr>
              <p14:cNvContentPartPr/>
              <p14:nvPr/>
            </p14:nvContentPartPr>
            <p14:xfrm>
              <a:off x="5500951" y="2077165"/>
              <a:ext cx="136800" cy="380520"/>
            </p14:xfrm>
          </p:contentPart>
        </mc:Choice>
        <mc:Fallback xmlns="">
          <p:pic>
            <p:nvPicPr>
              <p:cNvPr id="37" name="Ink 36">
                <a:extLst>
                  <a:ext uri="{FF2B5EF4-FFF2-40B4-BE49-F238E27FC236}">
                    <a16:creationId xmlns:a16="http://schemas.microsoft.com/office/drawing/2014/main" id="{6EC1A4D6-12EA-C711-4C1D-A2869D1A46A7}"/>
                  </a:ext>
                </a:extLst>
              </p:cNvPr>
              <p:cNvPicPr/>
              <p:nvPr/>
            </p:nvPicPr>
            <p:blipFill>
              <a:blip r:embed="rId54"/>
              <a:stretch>
                <a:fillRect/>
              </a:stretch>
            </p:blipFill>
            <p:spPr>
              <a:xfrm>
                <a:off x="5491951" y="2068165"/>
                <a:ext cx="154440" cy="398160"/>
              </a:xfrm>
              <a:prstGeom prst="rect">
                <a:avLst/>
              </a:prstGeom>
            </p:spPr>
          </p:pic>
        </mc:Fallback>
      </mc:AlternateContent>
      <p:grpSp>
        <p:nvGrpSpPr>
          <p:cNvPr id="40" name="Group 39">
            <a:extLst>
              <a:ext uri="{FF2B5EF4-FFF2-40B4-BE49-F238E27FC236}">
                <a16:creationId xmlns:a16="http://schemas.microsoft.com/office/drawing/2014/main" id="{05A07890-8B0F-AED1-7706-10ECC3338D41}"/>
              </a:ext>
            </a:extLst>
          </p:cNvPr>
          <p:cNvGrpSpPr/>
          <p:nvPr/>
        </p:nvGrpSpPr>
        <p:grpSpPr>
          <a:xfrm>
            <a:off x="5360911" y="5110165"/>
            <a:ext cx="640800" cy="405000"/>
            <a:chOff x="5360911" y="5110165"/>
            <a:chExt cx="640800" cy="405000"/>
          </a:xfrm>
        </p:grpSpPr>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7E51BFD6-EAB4-1082-EFAB-B7B3ED9E9EA3}"/>
                    </a:ext>
                  </a:extLst>
                </p14:cNvPr>
                <p14:cNvContentPartPr/>
                <p14:nvPr/>
              </p14:nvContentPartPr>
              <p14:xfrm>
                <a:off x="5360911" y="5271085"/>
                <a:ext cx="315360" cy="8640"/>
              </p14:xfrm>
            </p:contentPart>
          </mc:Choice>
          <mc:Fallback xmlns="">
            <p:pic>
              <p:nvPicPr>
                <p:cNvPr id="38" name="Ink 37">
                  <a:extLst>
                    <a:ext uri="{FF2B5EF4-FFF2-40B4-BE49-F238E27FC236}">
                      <a16:creationId xmlns:a16="http://schemas.microsoft.com/office/drawing/2014/main" id="{7E51BFD6-EAB4-1082-EFAB-B7B3ED9E9EA3}"/>
                    </a:ext>
                  </a:extLst>
                </p:cNvPr>
                <p:cNvPicPr/>
                <p:nvPr/>
              </p:nvPicPr>
              <p:blipFill>
                <a:blip r:embed="rId56"/>
                <a:stretch>
                  <a:fillRect/>
                </a:stretch>
              </p:blipFill>
              <p:spPr>
                <a:xfrm>
                  <a:off x="5352271" y="5262085"/>
                  <a:ext cx="333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1EC26C15-5D94-5D50-E356-CAFB42FEDAC7}"/>
                    </a:ext>
                  </a:extLst>
                </p14:cNvPr>
                <p14:cNvContentPartPr/>
                <p14:nvPr/>
              </p14:nvContentPartPr>
              <p14:xfrm>
                <a:off x="5869591" y="5110165"/>
                <a:ext cx="132120" cy="405000"/>
              </p14:xfrm>
            </p:contentPart>
          </mc:Choice>
          <mc:Fallback xmlns="">
            <p:pic>
              <p:nvPicPr>
                <p:cNvPr id="39" name="Ink 38">
                  <a:extLst>
                    <a:ext uri="{FF2B5EF4-FFF2-40B4-BE49-F238E27FC236}">
                      <a16:creationId xmlns:a16="http://schemas.microsoft.com/office/drawing/2014/main" id="{1EC26C15-5D94-5D50-E356-CAFB42FEDAC7}"/>
                    </a:ext>
                  </a:extLst>
                </p:cNvPr>
                <p:cNvPicPr/>
                <p:nvPr/>
              </p:nvPicPr>
              <p:blipFill>
                <a:blip r:embed="rId58"/>
                <a:stretch>
                  <a:fillRect/>
                </a:stretch>
              </p:blipFill>
              <p:spPr>
                <a:xfrm>
                  <a:off x="5860951" y="5101525"/>
                  <a:ext cx="149760" cy="422640"/>
                </a:xfrm>
                <a:prstGeom prst="rect">
                  <a:avLst/>
                </a:prstGeom>
              </p:spPr>
            </p:pic>
          </mc:Fallback>
        </mc:AlternateContent>
      </p:grpSp>
      <p:grpSp>
        <p:nvGrpSpPr>
          <p:cNvPr id="47" name="Group 46">
            <a:extLst>
              <a:ext uri="{FF2B5EF4-FFF2-40B4-BE49-F238E27FC236}">
                <a16:creationId xmlns:a16="http://schemas.microsoft.com/office/drawing/2014/main" id="{3B45FDDA-6C8E-E57D-A948-33F7879CBD18}"/>
              </a:ext>
            </a:extLst>
          </p:cNvPr>
          <p:cNvGrpSpPr/>
          <p:nvPr/>
        </p:nvGrpSpPr>
        <p:grpSpPr>
          <a:xfrm>
            <a:off x="3340231" y="2374525"/>
            <a:ext cx="279720" cy="444240"/>
            <a:chOff x="3340231" y="2374525"/>
            <a:chExt cx="279720" cy="444240"/>
          </a:xfrm>
        </p:grpSpPr>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7AD92E22-A30F-4D47-7BDC-EB11C670D0EB}"/>
                    </a:ext>
                  </a:extLst>
                </p14:cNvPr>
                <p14:cNvContentPartPr/>
                <p14:nvPr/>
              </p14:nvContentPartPr>
              <p14:xfrm>
                <a:off x="3340231" y="2507005"/>
                <a:ext cx="55440" cy="43560"/>
              </p14:xfrm>
            </p:contentPart>
          </mc:Choice>
          <mc:Fallback xmlns="">
            <p:pic>
              <p:nvPicPr>
                <p:cNvPr id="43" name="Ink 42">
                  <a:extLst>
                    <a:ext uri="{FF2B5EF4-FFF2-40B4-BE49-F238E27FC236}">
                      <a16:creationId xmlns:a16="http://schemas.microsoft.com/office/drawing/2014/main" id="{7AD92E22-A30F-4D47-7BDC-EB11C670D0EB}"/>
                    </a:ext>
                  </a:extLst>
                </p:cNvPr>
                <p:cNvPicPr/>
                <p:nvPr/>
              </p:nvPicPr>
              <p:blipFill>
                <a:blip r:embed="rId60"/>
                <a:stretch>
                  <a:fillRect/>
                </a:stretch>
              </p:blipFill>
              <p:spPr>
                <a:xfrm>
                  <a:off x="3331231" y="2498365"/>
                  <a:ext cx="73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Ink 43">
                  <a:extLst>
                    <a:ext uri="{FF2B5EF4-FFF2-40B4-BE49-F238E27FC236}">
                      <a16:creationId xmlns:a16="http://schemas.microsoft.com/office/drawing/2014/main" id="{E7CE7513-09BD-BB34-8E5F-059105998CF2}"/>
                    </a:ext>
                  </a:extLst>
                </p14:cNvPr>
                <p14:cNvContentPartPr/>
                <p14:nvPr/>
              </p14:nvContentPartPr>
              <p14:xfrm>
                <a:off x="3381991" y="2374525"/>
                <a:ext cx="237960" cy="444240"/>
              </p14:xfrm>
            </p:contentPart>
          </mc:Choice>
          <mc:Fallback xmlns="">
            <p:pic>
              <p:nvPicPr>
                <p:cNvPr id="44" name="Ink 43">
                  <a:extLst>
                    <a:ext uri="{FF2B5EF4-FFF2-40B4-BE49-F238E27FC236}">
                      <a16:creationId xmlns:a16="http://schemas.microsoft.com/office/drawing/2014/main" id="{E7CE7513-09BD-BB34-8E5F-059105998CF2}"/>
                    </a:ext>
                  </a:extLst>
                </p:cNvPr>
                <p:cNvPicPr/>
                <p:nvPr/>
              </p:nvPicPr>
              <p:blipFill>
                <a:blip r:embed="rId62"/>
                <a:stretch>
                  <a:fillRect/>
                </a:stretch>
              </p:blipFill>
              <p:spPr>
                <a:xfrm>
                  <a:off x="3373351" y="2365525"/>
                  <a:ext cx="255600" cy="461880"/>
                </a:xfrm>
                <a:prstGeom prst="rect">
                  <a:avLst/>
                </a:prstGeom>
              </p:spPr>
            </p:pic>
          </mc:Fallback>
        </mc:AlternateContent>
      </p:grpSp>
      <p:grpSp>
        <p:nvGrpSpPr>
          <p:cNvPr id="46" name="Group 45">
            <a:extLst>
              <a:ext uri="{FF2B5EF4-FFF2-40B4-BE49-F238E27FC236}">
                <a16:creationId xmlns:a16="http://schemas.microsoft.com/office/drawing/2014/main" id="{5EF192F1-2AC7-1315-F57F-277399B499CA}"/>
              </a:ext>
            </a:extLst>
          </p:cNvPr>
          <p:cNvGrpSpPr/>
          <p:nvPr/>
        </p:nvGrpSpPr>
        <p:grpSpPr>
          <a:xfrm>
            <a:off x="2711671" y="2425645"/>
            <a:ext cx="452880" cy="411480"/>
            <a:chOff x="2711671" y="2425645"/>
            <a:chExt cx="452880" cy="411480"/>
          </a:xfrm>
        </p:grpSpPr>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EF19F5EA-64F8-6F52-8C7E-F16402B3C111}"/>
                    </a:ext>
                  </a:extLst>
                </p14:cNvPr>
                <p14:cNvContentPartPr/>
                <p14:nvPr/>
              </p14:nvContentPartPr>
              <p14:xfrm>
                <a:off x="2787631" y="2521045"/>
                <a:ext cx="277920" cy="316080"/>
              </p14:xfrm>
            </p:contentPart>
          </mc:Choice>
          <mc:Fallback xmlns="">
            <p:pic>
              <p:nvPicPr>
                <p:cNvPr id="41" name="Ink 40">
                  <a:extLst>
                    <a:ext uri="{FF2B5EF4-FFF2-40B4-BE49-F238E27FC236}">
                      <a16:creationId xmlns:a16="http://schemas.microsoft.com/office/drawing/2014/main" id="{EF19F5EA-64F8-6F52-8C7E-F16402B3C111}"/>
                    </a:ext>
                  </a:extLst>
                </p:cNvPr>
                <p:cNvPicPr/>
                <p:nvPr/>
              </p:nvPicPr>
              <p:blipFill>
                <a:blip r:embed="rId64"/>
                <a:stretch>
                  <a:fillRect/>
                </a:stretch>
              </p:blipFill>
              <p:spPr>
                <a:xfrm>
                  <a:off x="2778991" y="2512405"/>
                  <a:ext cx="2955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86FEFF09-03B5-3541-D664-5B3A0CEB5E75}"/>
                    </a:ext>
                  </a:extLst>
                </p14:cNvPr>
                <p14:cNvContentPartPr/>
                <p14:nvPr/>
              </p14:nvContentPartPr>
              <p14:xfrm>
                <a:off x="3133951" y="2609965"/>
                <a:ext cx="30600" cy="136800"/>
              </p14:xfrm>
            </p:contentPart>
          </mc:Choice>
          <mc:Fallback xmlns="">
            <p:pic>
              <p:nvPicPr>
                <p:cNvPr id="42" name="Ink 41">
                  <a:extLst>
                    <a:ext uri="{FF2B5EF4-FFF2-40B4-BE49-F238E27FC236}">
                      <a16:creationId xmlns:a16="http://schemas.microsoft.com/office/drawing/2014/main" id="{86FEFF09-03B5-3541-D664-5B3A0CEB5E75}"/>
                    </a:ext>
                  </a:extLst>
                </p:cNvPr>
                <p:cNvPicPr/>
                <p:nvPr/>
              </p:nvPicPr>
              <p:blipFill>
                <a:blip r:embed="rId66"/>
                <a:stretch>
                  <a:fillRect/>
                </a:stretch>
              </p:blipFill>
              <p:spPr>
                <a:xfrm>
                  <a:off x="3124951" y="2601325"/>
                  <a:ext cx="48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B925AB31-241A-11C7-E73A-8A1219B7E00A}"/>
                    </a:ext>
                  </a:extLst>
                </p14:cNvPr>
                <p14:cNvContentPartPr/>
                <p14:nvPr/>
              </p14:nvContentPartPr>
              <p14:xfrm>
                <a:off x="2711671" y="2425645"/>
                <a:ext cx="224280" cy="386280"/>
              </p14:xfrm>
            </p:contentPart>
          </mc:Choice>
          <mc:Fallback xmlns="">
            <p:pic>
              <p:nvPicPr>
                <p:cNvPr id="45" name="Ink 44">
                  <a:extLst>
                    <a:ext uri="{FF2B5EF4-FFF2-40B4-BE49-F238E27FC236}">
                      <a16:creationId xmlns:a16="http://schemas.microsoft.com/office/drawing/2014/main" id="{B925AB31-241A-11C7-E73A-8A1219B7E00A}"/>
                    </a:ext>
                  </a:extLst>
                </p:cNvPr>
                <p:cNvPicPr/>
                <p:nvPr/>
              </p:nvPicPr>
              <p:blipFill>
                <a:blip r:embed="rId68"/>
                <a:stretch>
                  <a:fillRect/>
                </a:stretch>
              </p:blipFill>
              <p:spPr>
                <a:xfrm>
                  <a:off x="2703031" y="2417005"/>
                  <a:ext cx="241920" cy="40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44280ADC-27B6-E85B-CC4E-A5D724989B2C}"/>
                  </a:ext>
                </a:extLst>
              </p14:cNvPr>
              <p14:cNvContentPartPr/>
              <p14:nvPr/>
            </p14:nvContentPartPr>
            <p14:xfrm>
              <a:off x="6761671" y="3170485"/>
              <a:ext cx="360" cy="360"/>
            </p14:xfrm>
          </p:contentPart>
        </mc:Choice>
        <mc:Fallback xmlns="">
          <p:pic>
            <p:nvPicPr>
              <p:cNvPr id="48" name="Ink 47">
                <a:extLst>
                  <a:ext uri="{FF2B5EF4-FFF2-40B4-BE49-F238E27FC236}">
                    <a16:creationId xmlns:a16="http://schemas.microsoft.com/office/drawing/2014/main" id="{44280ADC-27B6-E85B-CC4E-A5D724989B2C}"/>
                  </a:ext>
                </a:extLst>
              </p:cNvPr>
              <p:cNvPicPr/>
              <p:nvPr/>
            </p:nvPicPr>
            <p:blipFill>
              <a:blip r:embed="rId70"/>
              <a:stretch>
                <a:fillRect/>
              </a:stretch>
            </p:blipFill>
            <p:spPr>
              <a:xfrm>
                <a:off x="6755551" y="3164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E455C932-E439-9B85-D679-CB17C4FDE5DC}"/>
                  </a:ext>
                </a:extLst>
              </p14:cNvPr>
              <p14:cNvContentPartPr/>
              <p14:nvPr/>
            </p14:nvContentPartPr>
            <p14:xfrm>
              <a:off x="6614071" y="3058525"/>
              <a:ext cx="438480" cy="443880"/>
            </p14:xfrm>
          </p:contentPart>
        </mc:Choice>
        <mc:Fallback xmlns="">
          <p:pic>
            <p:nvPicPr>
              <p:cNvPr id="49" name="Ink 48">
                <a:extLst>
                  <a:ext uri="{FF2B5EF4-FFF2-40B4-BE49-F238E27FC236}">
                    <a16:creationId xmlns:a16="http://schemas.microsoft.com/office/drawing/2014/main" id="{E455C932-E439-9B85-D679-CB17C4FDE5DC}"/>
                  </a:ext>
                </a:extLst>
              </p:cNvPr>
              <p:cNvPicPr/>
              <p:nvPr/>
            </p:nvPicPr>
            <p:blipFill>
              <a:blip r:embed="rId72"/>
              <a:stretch>
                <a:fillRect/>
              </a:stretch>
            </p:blipFill>
            <p:spPr>
              <a:xfrm>
                <a:off x="6607951" y="3052405"/>
                <a:ext cx="4507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Ink 56">
                <a:extLst>
                  <a:ext uri="{FF2B5EF4-FFF2-40B4-BE49-F238E27FC236}">
                    <a16:creationId xmlns:a16="http://schemas.microsoft.com/office/drawing/2014/main" id="{5786B89E-B4C7-8F4F-5FEC-DEB2BBB44418}"/>
                  </a:ext>
                </a:extLst>
              </p14:cNvPr>
              <p14:cNvContentPartPr/>
              <p14:nvPr/>
            </p14:nvContentPartPr>
            <p14:xfrm>
              <a:off x="2704471" y="2897965"/>
              <a:ext cx="290160" cy="1624680"/>
            </p14:xfrm>
          </p:contentPart>
        </mc:Choice>
        <mc:Fallback xmlns="">
          <p:pic>
            <p:nvPicPr>
              <p:cNvPr id="57" name="Ink 56">
                <a:extLst>
                  <a:ext uri="{FF2B5EF4-FFF2-40B4-BE49-F238E27FC236}">
                    <a16:creationId xmlns:a16="http://schemas.microsoft.com/office/drawing/2014/main" id="{5786B89E-B4C7-8F4F-5FEC-DEB2BBB44418}"/>
                  </a:ext>
                </a:extLst>
              </p:cNvPr>
              <p:cNvPicPr/>
              <p:nvPr/>
            </p:nvPicPr>
            <p:blipFill>
              <a:blip r:embed="rId74"/>
              <a:stretch>
                <a:fillRect/>
              </a:stretch>
            </p:blipFill>
            <p:spPr>
              <a:xfrm>
                <a:off x="2698351" y="2891845"/>
                <a:ext cx="302400" cy="1636920"/>
              </a:xfrm>
              <a:prstGeom prst="rect">
                <a:avLst/>
              </a:prstGeom>
            </p:spPr>
          </p:pic>
        </mc:Fallback>
      </mc:AlternateContent>
      <p:grpSp>
        <p:nvGrpSpPr>
          <p:cNvPr id="63" name="Group 62">
            <a:extLst>
              <a:ext uri="{FF2B5EF4-FFF2-40B4-BE49-F238E27FC236}">
                <a16:creationId xmlns:a16="http://schemas.microsoft.com/office/drawing/2014/main" id="{D1596492-44D2-F9E5-82DD-C5F25B754772}"/>
              </a:ext>
            </a:extLst>
          </p:cNvPr>
          <p:cNvGrpSpPr/>
          <p:nvPr/>
        </p:nvGrpSpPr>
        <p:grpSpPr>
          <a:xfrm>
            <a:off x="7978831" y="2145925"/>
            <a:ext cx="361080" cy="282240"/>
            <a:chOff x="7978831" y="2145925"/>
            <a:chExt cx="361080" cy="282240"/>
          </a:xfrm>
        </p:grpSpPr>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916B5872-4B6B-DD51-2F26-0043A80C128C}"/>
                    </a:ext>
                  </a:extLst>
                </p14:cNvPr>
                <p14:cNvContentPartPr/>
                <p14:nvPr/>
              </p14:nvContentPartPr>
              <p14:xfrm>
                <a:off x="7978831" y="2145925"/>
                <a:ext cx="85320" cy="269280"/>
              </p14:xfrm>
            </p:contentPart>
          </mc:Choice>
          <mc:Fallback xmlns="">
            <p:pic>
              <p:nvPicPr>
                <p:cNvPr id="58" name="Ink 57">
                  <a:extLst>
                    <a:ext uri="{FF2B5EF4-FFF2-40B4-BE49-F238E27FC236}">
                      <a16:creationId xmlns:a16="http://schemas.microsoft.com/office/drawing/2014/main" id="{916B5872-4B6B-DD51-2F26-0043A80C128C}"/>
                    </a:ext>
                  </a:extLst>
                </p:cNvPr>
                <p:cNvPicPr/>
                <p:nvPr/>
              </p:nvPicPr>
              <p:blipFill>
                <a:blip r:embed="rId76"/>
                <a:stretch>
                  <a:fillRect/>
                </a:stretch>
              </p:blipFill>
              <p:spPr>
                <a:xfrm>
                  <a:off x="7972711" y="2139805"/>
                  <a:ext cx="97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3FD3FE79-DA3F-D53A-48D0-8F63FF4C03E6}"/>
                    </a:ext>
                  </a:extLst>
                </p14:cNvPr>
                <p14:cNvContentPartPr/>
                <p14:nvPr/>
              </p14:nvContentPartPr>
              <p14:xfrm>
                <a:off x="8190871" y="2242765"/>
                <a:ext cx="149040" cy="185400"/>
              </p14:xfrm>
            </p:contentPart>
          </mc:Choice>
          <mc:Fallback xmlns="">
            <p:pic>
              <p:nvPicPr>
                <p:cNvPr id="59" name="Ink 58">
                  <a:extLst>
                    <a:ext uri="{FF2B5EF4-FFF2-40B4-BE49-F238E27FC236}">
                      <a16:creationId xmlns:a16="http://schemas.microsoft.com/office/drawing/2014/main" id="{3FD3FE79-DA3F-D53A-48D0-8F63FF4C03E6}"/>
                    </a:ext>
                  </a:extLst>
                </p:cNvPr>
                <p:cNvPicPr/>
                <p:nvPr/>
              </p:nvPicPr>
              <p:blipFill>
                <a:blip r:embed="rId78"/>
                <a:stretch>
                  <a:fillRect/>
                </a:stretch>
              </p:blipFill>
              <p:spPr>
                <a:xfrm>
                  <a:off x="8184751" y="2236645"/>
                  <a:ext cx="161280" cy="197640"/>
                </a:xfrm>
                <a:prstGeom prst="rect">
                  <a:avLst/>
                </a:prstGeom>
              </p:spPr>
            </p:pic>
          </mc:Fallback>
        </mc:AlternateContent>
      </p:grpSp>
      <p:grpSp>
        <p:nvGrpSpPr>
          <p:cNvPr id="62" name="Group 61">
            <a:extLst>
              <a:ext uri="{FF2B5EF4-FFF2-40B4-BE49-F238E27FC236}">
                <a16:creationId xmlns:a16="http://schemas.microsoft.com/office/drawing/2014/main" id="{E7BD27D3-6567-0A3E-2F15-92E31C7534F9}"/>
              </a:ext>
            </a:extLst>
          </p:cNvPr>
          <p:cNvGrpSpPr/>
          <p:nvPr/>
        </p:nvGrpSpPr>
        <p:grpSpPr>
          <a:xfrm>
            <a:off x="8536111" y="2049805"/>
            <a:ext cx="529560" cy="672840"/>
            <a:chOff x="8536111" y="2049805"/>
            <a:chExt cx="529560" cy="672840"/>
          </a:xfrm>
        </p:grpSpPr>
        <mc:AlternateContent xmlns:mc="http://schemas.openxmlformats.org/markup-compatibility/2006" xmlns:p14="http://schemas.microsoft.com/office/powerpoint/2010/main">
          <mc:Choice Requires="p14">
            <p:contentPart p14:bwMode="auto" r:id="rId79">
              <p14:nvContentPartPr>
                <p14:cNvPr id="60" name="Ink 59">
                  <a:extLst>
                    <a:ext uri="{FF2B5EF4-FFF2-40B4-BE49-F238E27FC236}">
                      <a16:creationId xmlns:a16="http://schemas.microsoft.com/office/drawing/2014/main" id="{433B24AA-6DE9-210A-15E8-A089A5AF14F8}"/>
                    </a:ext>
                  </a:extLst>
                </p14:cNvPr>
                <p14:cNvContentPartPr/>
                <p14:nvPr/>
              </p14:nvContentPartPr>
              <p14:xfrm>
                <a:off x="8536111" y="2263645"/>
                <a:ext cx="173160" cy="195120"/>
              </p14:xfrm>
            </p:contentPart>
          </mc:Choice>
          <mc:Fallback xmlns="">
            <p:pic>
              <p:nvPicPr>
                <p:cNvPr id="60" name="Ink 59">
                  <a:extLst>
                    <a:ext uri="{FF2B5EF4-FFF2-40B4-BE49-F238E27FC236}">
                      <a16:creationId xmlns:a16="http://schemas.microsoft.com/office/drawing/2014/main" id="{433B24AA-6DE9-210A-15E8-A089A5AF14F8}"/>
                    </a:ext>
                  </a:extLst>
                </p:cNvPr>
                <p:cNvPicPr/>
                <p:nvPr/>
              </p:nvPicPr>
              <p:blipFill>
                <a:blip r:embed="rId80"/>
                <a:stretch>
                  <a:fillRect/>
                </a:stretch>
              </p:blipFill>
              <p:spPr>
                <a:xfrm>
                  <a:off x="8529991" y="2257525"/>
                  <a:ext cx="185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A5A374AC-8766-E974-1429-008113CF97FD}"/>
                    </a:ext>
                  </a:extLst>
                </p14:cNvPr>
                <p14:cNvContentPartPr/>
                <p14:nvPr/>
              </p14:nvContentPartPr>
              <p14:xfrm>
                <a:off x="8817631" y="2049805"/>
                <a:ext cx="248040" cy="672840"/>
              </p14:xfrm>
            </p:contentPart>
          </mc:Choice>
          <mc:Fallback xmlns="">
            <p:pic>
              <p:nvPicPr>
                <p:cNvPr id="61" name="Ink 60">
                  <a:extLst>
                    <a:ext uri="{FF2B5EF4-FFF2-40B4-BE49-F238E27FC236}">
                      <a16:creationId xmlns:a16="http://schemas.microsoft.com/office/drawing/2014/main" id="{A5A374AC-8766-E974-1429-008113CF97FD}"/>
                    </a:ext>
                  </a:extLst>
                </p:cNvPr>
                <p:cNvPicPr/>
                <p:nvPr/>
              </p:nvPicPr>
              <p:blipFill>
                <a:blip r:embed="rId82"/>
                <a:stretch>
                  <a:fillRect/>
                </a:stretch>
              </p:blipFill>
              <p:spPr>
                <a:xfrm>
                  <a:off x="8811511" y="2043685"/>
                  <a:ext cx="260280" cy="685080"/>
                </a:xfrm>
                <a:prstGeom prst="rect">
                  <a:avLst/>
                </a:prstGeom>
              </p:spPr>
            </p:pic>
          </mc:Fallback>
        </mc:AlternateContent>
      </p:grpSp>
      <p:grpSp>
        <p:nvGrpSpPr>
          <p:cNvPr id="65" name="Group 64">
            <a:extLst>
              <a:ext uri="{FF2B5EF4-FFF2-40B4-BE49-F238E27FC236}">
                <a16:creationId xmlns:a16="http://schemas.microsoft.com/office/drawing/2014/main" id="{81C57D00-8A37-C5C2-6645-D565DC8588F0}"/>
              </a:ext>
            </a:extLst>
          </p:cNvPr>
          <p:cNvGrpSpPr/>
          <p:nvPr/>
        </p:nvGrpSpPr>
        <p:grpSpPr>
          <a:xfrm>
            <a:off x="6496351" y="1835965"/>
            <a:ext cx="1231920" cy="654120"/>
            <a:chOff x="6496351" y="1835965"/>
            <a:chExt cx="1231920" cy="654120"/>
          </a:xfrm>
        </p:grpSpPr>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41354344-F7E4-A5C5-5853-3780488D1DAA}"/>
                    </a:ext>
                  </a:extLst>
                </p14:cNvPr>
                <p14:cNvContentPartPr/>
                <p14:nvPr/>
              </p14:nvContentPartPr>
              <p14:xfrm>
                <a:off x="6767791" y="1988965"/>
                <a:ext cx="186480" cy="255600"/>
              </p14:xfrm>
            </p:contentPart>
          </mc:Choice>
          <mc:Fallback xmlns="">
            <p:pic>
              <p:nvPicPr>
                <p:cNvPr id="50" name="Ink 49">
                  <a:extLst>
                    <a:ext uri="{FF2B5EF4-FFF2-40B4-BE49-F238E27FC236}">
                      <a16:creationId xmlns:a16="http://schemas.microsoft.com/office/drawing/2014/main" id="{41354344-F7E4-A5C5-5853-3780488D1DAA}"/>
                    </a:ext>
                  </a:extLst>
                </p:cNvPr>
                <p:cNvPicPr/>
                <p:nvPr/>
              </p:nvPicPr>
              <p:blipFill>
                <a:blip r:embed="rId84"/>
                <a:stretch>
                  <a:fillRect/>
                </a:stretch>
              </p:blipFill>
              <p:spPr>
                <a:xfrm>
                  <a:off x="6761671" y="1982845"/>
                  <a:ext cx="1987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90723B2E-2BAC-1B67-AFD4-CA1A34D58C6E}"/>
                    </a:ext>
                  </a:extLst>
                </p14:cNvPr>
                <p14:cNvContentPartPr/>
                <p14:nvPr/>
              </p14:nvContentPartPr>
              <p14:xfrm>
                <a:off x="7042471" y="2138365"/>
                <a:ext cx="125280" cy="135000"/>
              </p14:xfrm>
            </p:contentPart>
          </mc:Choice>
          <mc:Fallback xmlns="">
            <p:pic>
              <p:nvPicPr>
                <p:cNvPr id="51" name="Ink 50">
                  <a:extLst>
                    <a:ext uri="{FF2B5EF4-FFF2-40B4-BE49-F238E27FC236}">
                      <a16:creationId xmlns:a16="http://schemas.microsoft.com/office/drawing/2014/main" id="{90723B2E-2BAC-1B67-AFD4-CA1A34D58C6E}"/>
                    </a:ext>
                  </a:extLst>
                </p:cNvPr>
                <p:cNvPicPr/>
                <p:nvPr/>
              </p:nvPicPr>
              <p:blipFill>
                <a:blip r:embed="rId86"/>
                <a:stretch>
                  <a:fillRect/>
                </a:stretch>
              </p:blipFill>
              <p:spPr>
                <a:xfrm>
                  <a:off x="7036351" y="2132245"/>
                  <a:ext cx="137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72809D14-8F4C-8186-5C6D-CC08AE99D7BD}"/>
                    </a:ext>
                  </a:extLst>
                </p14:cNvPr>
                <p14:cNvContentPartPr/>
                <p14:nvPr/>
              </p14:nvContentPartPr>
              <p14:xfrm>
                <a:off x="7314991" y="2143765"/>
                <a:ext cx="157320" cy="85320"/>
              </p14:xfrm>
            </p:contentPart>
          </mc:Choice>
          <mc:Fallback xmlns="">
            <p:pic>
              <p:nvPicPr>
                <p:cNvPr id="53" name="Ink 52">
                  <a:extLst>
                    <a:ext uri="{FF2B5EF4-FFF2-40B4-BE49-F238E27FC236}">
                      <a16:creationId xmlns:a16="http://schemas.microsoft.com/office/drawing/2014/main" id="{72809D14-8F4C-8186-5C6D-CC08AE99D7BD}"/>
                    </a:ext>
                  </a:extLst>
                </p:cNvPr>
                <p:cNvPicPr/>
                <p:nvPr/>
              </p:nvPicPr>
              <p:blipFill>
                <a:blip r:embed="rId88"/>
                <a:stretch>
                  <a:fillRect/>
                </a:stretch>
              </p:blipFill>
              <p:spPr>
                <a:xfrm>
                  <a:off x="7308871" y="2137645"/>
                  <a:ext cx="1695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F4451824-38C4-8243-F7F3-8224886AB163}"/>
                    </a:ext>
                  </a:extLst>
                </p14:cNvPr>
                <p14:cNvContentPartPr/>
                <p14:nvPr/>
              </p14:nvContentPartPr>
              <p14:xfrm>
                <a:off x="7598671" y="2263645"/>
                <a:ext cx="129600" cy="226440"/>
              </p14:xfrm>
            </p:contentPart>
          </mc:Choice>
          <mc:Fallback xmlns="">
            <p:pic>
              <p:nvPicPr>
                <p:cNvPr id="55" name="Ink 54">
                  <a:extLst>
                    <a:ext uri="{FF2B5EF4-FFF2-40B4-BE49-F238E27FC236}">
                      <a16:creationId xmlns:a16="http://schemas.microsoft.com/office/drawing/2014/main" id="{F4451824-38C4-8243-F7F3-8224886AB163}"/>
                    </a:ext>
                  </a:extLst>
                </p:cNvPr>
                <p:cNvPicPr/>
                <p:nvPr/>
              </p:nvPicPr>
              <p:blipFill>
                <a:blip r:embed="rId90"/>
                <a:stretch>
                  <a:fillRect/>
                </a:stretch>
              </p:blipFill>
              <p:spPr>
                <a:xfrm>
                  <a:off x="7592551" y="2257525"/>
                  <a:ext cx="1418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4" name="Ink 63">
                  <a:extLst>
                    <a:ext uri="{FF2B5EF4-FFF2-40B4-BE49-F238E27FC236}">
                      <a16:creationId xmlns:a16="http://schemas.microsoft.com/office/drawing/2014/main" id="{5DF1EB8E-15BD-E634-635C-392F404D4B79}"/>
                    </a:ext>
                  </a:extLst>
                </p14:cNvPr>
                <p14:cNvContentPartPr/>
                <p14:nvPr/>
              </p14:nvContentPartPr>
              <p14:xfrm>
                <a:off x="6496351" y="1835965"/>
                <a:ext cx="452880" cy="571680"/>
              </p14:xfrm>
            </p:contentPart>
          </mc:Choice>
          <mc:Fallback xmlns="">
            <p:pic>
              <p:nvPicPr>
                <p:cNvPr id="64" name="Ink 63">
                  <a:extLst>
                    <a:ext uri="{FF2B5EF4-FFF2-40B4-BE49-F238E27FC236}">
                      <a16:creationId xmlns:a16="http://schemas.microsoft.com/office/drawing/2014/main" id="{5DF1EB8E-15BD-E634-635C-392F404D4B79}"/>
                    </a:ext>
                  </a:extLst>
                </p:cNvPr>
                <p:cNvPicPr/>
                <p:nvPr/>
              </p:nvPicPr>
              <p:blipFill>
                <a:blip r:embed="rId92"/>
                <a:stretch>
                  <a:fillRect/>
                </a:stretch>
              </p:blipFill>
              <p:spPr>
                <a:xfrm>
                  <a:off x="6490231" y="1829845"/>
                  <a:ext cx="465120" cy="583920"/>
                </a:xfrm>
                <a:prstGeom prst="rect">
                  <a:avLst/>
                </a:prstGeom>
              </p:spPr>
            </p:pic>
          </mc:Fallback>
        </mc:AlternateContent>
      </p:grpSp>
    </p:spTree>
    <p:extLst>
      <p:ext uri="{BB962C8B-B14F-4D97-AF65-F5344CB8AC3E}">
        <p14:creationId xmlns:p14="http://schemas.microsoft.com/office/powerpoint/2010/main" val="3634454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5BC6B1-2488-DE4F-4A44-3F1B7C8E24E1}"/>
              </a:ext>
            </a:extLst>
          </p:cNvPr>
          <p:cNvSpPr>
            <a:spLocks noGrp="1"/>
          </p:cNvSpPr>
          <p:nvPr>
            <p:ph type="body" idx="1"/>
          </p:nvPr>
        </p:nvSpPr>
        <p:spPr>
          <a:xfrm>
            <a:off x="720000" y="1273211"/>
            <a:ext cx="3468178" cy="3241200"/>
          </a:xfrm>
        </p:spPr>
        <p:txBody>
          <a:bodyPr/>
          <a:lstStyle/>
          <a:p>
            <a:pPr marL="158750" indent="0">
              <a:buNone/>
            </a:pPr>
            <a:r>
              <a:rPr lang="en-US" b="1" dirty="0"/>
              <a:t>A mesh </a:t>
            </a:r>
            <a:r>
              <a:rPr lang="en-US" dirty="0"/>
              <a:t>is a 3D object you see in a scene.</a:t>
            </a:r>
          </a:p>
          <a:p>
            <a:pPr marL="158750" indent="0">
              <a:buNone/>
            </a:pPr>
            <a:r>
              <a:rPr lang="en-US" dirty="0"/>
              <a:t>It is made of two parts:</a:t>
            </a:r>
          </a:p>
          <a:p>
            <a:pPr marL="158750" indent="0">
              <a:buNone/>
            </a:pPr>
            <a:r>
              <a:rPr lang="en-US" dirty="0"/>
              <a:t>    </a:t>
            </a:r>
            <a:r>
              <a:rPr lang="en-US" b="1" dirty="0"/>
              <a:t>Geometry</a:t>
            </a:r>
            <a:r>
              <a:rPr lang="en-US" dirty="0"/>
              <a:t> – the shape (like a cube, sphere, etc.)</a:t>
            </a:r>
          </a:p>
          <a:p>
            <a:pPr marL="158750" indent="0">
              <a:buNone/>
            </a:pPr>
            <a:r>
              <a:rPr lang="en-US" dirty="0"/>
              <a:t>    </a:t>
            </a:r>
            <a:r>
              <a:rPr lang="en-US" b="1" dirty="0"/>
              <a:t>Material</a:t>
            </a:r>
            <a:r>
              <a:rPr lang="en-US" dirty="0"/>
              <a:t> – the appearance (color, texture, transparency)</a:t>
            </a:r>
          </a:p>
          <a:p>
            <a:pPr marL="158750" indent="0">
              <a:buNone/>
            </a:pPr>
            <a:r>
              <a:rPr lang="en-US" dirty="0"/>
              <a:t>🧩 Think of it like:</a:t>
            </a:r>
          </a:p>
          <a:p>
            <a:pPr marL="158750" indent="0">
              <a:buNone/>
            </a:pPr>
            <a:r>
              <a:rPr lang="en-US" dirty="0"/>
              <a:t>    Geometry = mold or skeleton</a:t>
            </a:r>
          </a:p>
          <a:p>
            <a:pPr marL="158750" indent="0">
              <a:buNone/>
            </a:pPr>
            <a:r>
              <a:rPr lang="en-US" dirty="0"/>
              <a:t>    Material = skin or surface appearance</a:t>
            </a:r>
          </a:p>
          <a:p>
            <a:pPr marL="158750" indent="0">
              <a:buNone/>
            </a:pPr>
            <a:endParaRPr lang="en-US" dirty="0"/>
          </a:p>
          <a:p>
            <a:pPr marL="158750" indent="0">
              <a:buNone/>
            </a:pPr>
            <a:r>
              <a:rPr lang="en-US" dirty="0"/>
              <a:t>Together, they form the visible 3D object we render.</a:t>
            </a:r>
          </a:p>
        </p:txBody>
      </p:sp>
      <p:sp>
        <p:nvSpPr>
          <p:cNvPr id="3" name="Title 2">
            <a:extLst>
              <a:ext uri="{FF2B5EF4-FFF2-40B4-BE49-F238E27FC236}">
                <a16:creationId xmlns:a16="http://schemas.microsoft.com/office/drawing/2014/main" id="{0E8DA385-BCDA-2000-0453-5B59DB9C1A8D}"/>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Our First Visible Object: Mesh</a:t>
            </a:r>
            <a:br>
              <a:rPr lang="en-US" b="1" i="0" dirty="0">
                <a:solidFill>
                  <a:srgbClr val="212931"/>
                </a:solidFill>
                <a:effectLst/>
                <a:latin typeface="Varela Round" panose="00000500000000000000" pitchFamily="2" charset="-79"/>
                <a:cs typeface="Varela Round" panose="00000500000000000000" pitchFamily="2" charset="-79"/>
              </a:rPr>
            </a:br>
            <a:endParaRPr lang="en-US" dirty="0"/>
          </a:p>
        </p:txBody>
      </p:sp>
      <p:pic>
        <p:nvPicPr>
          <p:cNvPr id="5" name="Picture 4">
            <a:extLst>
              <a:ext uri="{FF2B5EF4-FFF2-40B4-BE49-F238E27FC236}">
                <a16:creationId xmlns:a16="http://schemas.microsoft.com/office/drawing/2014/main" id="{AC9FFC51-0A00-B1EA-7B5F-D16D07993397}"/>
              </a:ext>
            </a:extLst>
          </p:cNvPr>
          <p:cNvPicPr>
            <a:picLocks noChangeAspect="1"/>
          </p:cNvPicPr>
          <p:nvPr/>
        </p:nvPicPr>
        <p:blipFill>
          <a:blip r:embed="rId2"/>
          <a:stretch>
            <a:fillRect/>
          </a:stretch>
        </p:blipFill>
        <p:spPr>
          <a:xfrm>
            <a:off x="5204145" y="1586349"/>
            <a:ext cx="3818646" cy="2488939"/>
          </a:xfrm>
          <a:prstGeom prst="rect">
            <a:avLst/>
          </a:prstGeom>
        </p:spPr>
      </p:pic>
    </p:spTree>
    <p:extLst>
      <p:ext uri="{BB962C8B-B14F-4D97-AF65-F5344CB8AC3E}">
        <p14:creationId xmlns:p14="http://schemas.microsoft.com/office/powerpoint/2010/main" val="3956115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8CACA-BBF3-4DF9-B316-CD8005CFB79D}"/>
              </a:ext>
            </a:extLst>
          </p:cNvPr>
          <p:cNvSpPr>
            <a:spLocks noGrp="1"/>
          </p:cNvSpPr>
          <p:nvPr>
            <p:ph type="ctrTitle"/>
          </p:nvPr>
        </p:nvSpPr>
        <p:spPr/>
        <p:txBody>
          <a:bodyPr/>
          <a:lstStyle/>
          <a:p>
            <a:r>
              <a:rPr lang="en-US" dirty="0"/>
              <a:t>Geometry </a:t>
            </a:r>
          </a:p>
        </p:txBody>
      </p:sp>
      <p:graphicFrame>
        <p:nvGraphicFramePr>
          <p:cNvPr id="9" name="Table 8">
            <a:extLst>
              <a:ext uri="{FF2B5EF4-FFF2-40B4-BE49-F238E27FC236}">
                <a16:creationId xmlns:a16="http://schemas.microsoft.com/office/drawing/2014/main" id="{1B6E462E-700A-1BE3-F7C2-8C348F359376}"/>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72207476"/>
                    </a:ext>
                  </a:extLst>
                </a:gridCol>
                <a:gridCol w="4260850">
                  <a:extLst>
                    <a:ext uri="{9D8B030D-6E8A-4147-A177-3AD203B41FA5}">
                      <a16:colId xmlns:a16="http://schemas.microsoft.com/office/drawing/2014/main" val="2098867696"/>
                    </a:ext>
                  </a:extLst>
                </a:gridCol>
              </a:tblGrid>
              <a:tr h="0">
                <a:tc>
                  <a:txBody>
                    <a:bodyPr/>
                    <a:lstStyle/>
                    <a:p>
                      <a:r>
                        <a:rPr lang="en-US"/>
                        <a:t>BoxGeometry</a:t>
                      </a:r>
                    </a:p>
                  </a:txBody>
                  <a:tcPr anchor="ctr">
                    <a:lnL>
                      <a:noFill/>
                    </a:lnL>
                    <a:lnR>
                      <a:noFill/>
                    </a:lnR>
                    <a:lnT>
                      <a:noFill/>
                    </a:lnT>
                    <a:lnB>
                      <a:noFill/>
                    </a:lnB>
                    <a:noFill/>
                  </a:tcPr>
                </a:tc>
                <a:tc>
                  <a:txBody>
                    <a:bodyPr/>
                    <a:lstStyle/>
                    <a:p>
                      <a:r>
                        <a:rPr lang="en-US"/>
                        <a:t>Cube or rectangular box</a:t>
                      </a:r>
                    </a:p>
                  </a:txBody>
                  <a:tcPr anchor="ctr">
                    <a:lnL>
                      <a:noFill/>
                    </a:lnL>
                    <a:lnR>
                      <a:noFill/>
                    </a:lnR>
                    <a:lnT>
                      <a:noFill/>
                    </a:lnT>
                    <a:lnB>
                      <a:noFill/>
                    </a:lnB>
                    <a:noFill/>
                  </a:tcPr>
                </a:tc>
                <a:extLst>
                  <a:ext uri="{0D108BD9-81ED-4DB2-BD59-A6C34878D82A}">
                    <a16:rowId xmlns:a16="http://schemas.microsoft.com/office/drawing/2014/main" val="2356377144"/>
                  </a:ext>
                </a:extLst>
              </a:tr>
            </a:tbl>
          </a:graphicData>
        </a:graphic>
      </p:graphicFrame>
      <p:graphicFrame>
        <p:nvGraphicFramePr>
          <p:cNvPr id="10" name="Table 9">
            <a:extLst>
              <a:ext uri="{FF2B5EF4-FFF2-40B4-BE49-F238E27FC236}">
                <a16:creationId xmlns:a16="http://schemas.microsoft.com/office/drawing/2014/main" id="{4F15DC3E-1BF8-89F2-F7BB-FB4F6C8B4EDC}"/>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68134440"/>
                    </a:ext>
                  </a:extLst>
                </a:gridCol>
                <a:gridCol w="4260850">
                  <a:extLst>
                    <a:ext uri="{9D8B030D-6E8A-4147-A177-3AD203B41FA5}">
                      <a16:colId xmlns:a16="http://schemas.microsoft.com/office/drawing/2014/main" val="2813203684"/>
                    </a:ext>
                  </a:extLst>
                </a:gridCol>
              </a:tblGrid>
              <a:tr h="0">
                <a:tc>
                  <a:txBody>
                    <a:bodyPr/>
                    <a:lstStyle/>
                    <a:p>
                      <a:r>
                        <a:rPr lang="en-US"/>
                        <a:t>SphereGeometry</a:t>
                      </a:r>
                    </a:p>
                  </a:txBody>
                  <a:tcPr anchor="ctr">
                    <a:lnL>
                      <a:noFill/>
                    </a:lnL>
                    <a:lnR>
                      <a:noFill/>
                    </a:lnR>
                    <a:lnT>
                      <a:noFill/>
                    </a:lnT>
                    <a:lnB>
                      <a:noFill/>
                    </a:lnB>
                    <a:noFill/>
                  </a:tcPr>
                </a:tc>
                <a:tc>
                  <a:txBody>
                    <a:bodyPr/>
                    <a:lstStyle/>
                    <a:p>
                      <a:r>
                        <a:rPr lang="en-US"/>
                        <a:t>Sphere</a:t>
                      </a:r>
                    </a:p>
                  </a:txBody>
                  <a:tcPr anchor="ctr">
                    <a:lnL>
                      <a:noFill/>
                    </a:lnL>
                    <a:lnR>
                      <a:noFill/>
                    </a:lnR>
                    <a:lnT>
                      <a:noFill/>
                    </a:lnT>
                    <a:lnB>
                      <a:noFill/>
                    </a:lnB>
                    <a:noFill/>
                  </a:tcPr>
                </a:tc>
                <a:extLst>
                  <a:ext uri="{0D108BD9-81ED-4DB2-BD59-A6C34878D82A}">
                    <a16:rowId xmlns:a16="http://schemas.microsoft.com/office/drawing/2014/main" val="3392581407"/>
                  </a:ext>
                </a:extLst>
              </a:tr>
            </a:tbl>
          </a:graphicData>
        </a:graphic>
      </p:graphicFrame>
      <p:graphicFrame>
        <p:nvGraphicFramePr>
          <p:cNvPr id="11" name="Table 10">
            <a:extLst>
              <a:ext uri="{FF2B5EF4-FFF2-40B4-BE49-F238E27FC236}">
                <a16:creationId xmlns:a16="http://schemas.microsoft.com/office/drawing/2014/main" id="{5D1AE142-2DB4-3F01-D08D-AB762881D697}"/>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3422066384"/>
                    </a:ext>
                  </a:extLst>
                </a:gridCol>
                <a:gridCol w="4260850">
                  <a:extLst>
                    <a:ext uri="{9D8B030D-6E8A-4147-A177-3AD203B41FA5}">
                      <a16:colId xmlns:a16="http://schemas.microsoft.com/office/drawing/2014/main" val="1627272629"/>
                    </a:ext>
                  </a:extLst>
                </a:gridCol>
              </a:tblGrid>
              <a:tr h="0">
                <a:tc>
                  <a:txBody>
                    <a:bodyPr/>
                    <a:lstStyle/>
                    <a:p>
                      <a:r>
                        <a:rPr lang="en-US"/>
                        <a:t>PlaneGeometry</a:t>
                      </a:r>
                    </a:p>
                  </a:txBody>
                  <a:tcPr anchor="ctr">
                    <a:lnL>
                      <a:noFill/>
                    </a:lnL>
                    <a:lnR>
                      <a:noFill/>
                    </a:lnR>
                    <a:lnT>
                      <a:noFill/>
                    </a:lnT>
                    <a:lnB>
                      <a:noFill/>
                    </a:lnB>
                    <a:noFill/>
                  </a:tcPr>
                </a:tc>
                <a:tc>
                  <a:txBody>
                    <a:bodyPr/>
                    <a:lstStyle/>
                    <a:p>
                      <a:r>
                        <a:rPr lang="en-US"/>
                        <a:t>Flat 2D surface</a:t>
                      </a:r>
                    </a:p>
                  </a:txBody>
                  <a:tcPr anchor="ctr">
                    <a:lnL>
                      <a:noFill/>
                    </a:lnL>
                    <a:lnR>
                      <a:noFill/>
                    </a:lnR>
                    <a:lnT>
                      <a:noFill/>
                    </a:lnT>
                    <a:lnB>
                      <a:noFill/>
                    </a:lnB>
                    <a:noFill/>
                  </a:tcPr>
                </a:tc>
                <a:extLst>
                  <a:ext uri="{0D108BD9-81ED-4DB2-BD59-A6C34878D82A}">
                    <a16:rowId xmlns:a16="http://schemas.microsoft.com/office/drawing/2014/main" val="511134348"/>
                  </a:ext>
                </a:extLst>
              </a:tr>
            </a:tbl>
          </a:graphicData>
        </a:graphic>
      </p:graphicFrame>
      <p:graphicFrame>
        <p:nvGraphicFramePr>
          <p:cNvPr id="12" name="Table 11">
            <a:extLst>
              <a:ext uri="{FF2B5EF4-FFF2-40B4-BE49-F238E27FC236}">
                <a16:creationId xmlns:a16="http://schemas.microsoft.com/office/drawing/2014/main" id="{063DA8F7-37D5-380B-FA75-971C14D3481E}"/>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2923305100"/>
                    </a:ext>
                  </a:extLst>
                </a:gridCol>
                <a:gridCol w="4260850">
                  <a:extLst>
                    <a:ext uri="{9D8B030D-6E8A-4147-A177-3AD203B41FA5}">
                      <a16:colId xmlns:a16="http://schemas.microsoft.com/office/drawing/2014/main" val="744549499"/>
                    </a:ext>
                  </a:extLst>
                </a:gridCol>
              </a:tblGrid>
              <a:tr h="0">
                <a:tc>
                  <a:txBody>
                    <a:bodyPr/>
                    <a:lstStyle/>
                    <a:p>
                      <a:r>
                        <a:rPr lang="en-US"/>
                        <a:t>TorusGeometry</a:t>
                      </a:r>
                    </a:p>
                  </a:txBody>
                  <a:tcPr anchor="ctr">
                    <a:lnL>
                      <a:noFill/>
                    </a:lnL>
                    <a:lnR>
                      <a:noFill/>
                    </a:lnR>
                    <a:lnT>
                      <a:noFill/>
                    </a:lnT>
                    <a:lnB>
                      <a:noFill/>
                    </a:lnB>
                    <a:noFill/>
                  </a:tcPr>
                </a:tc>
                <a:tc>
                  <a:txBody>
                    <a:bodyPr/>
                    <a:lstStyle/>
                    <a:p>
                      <a:r>
                        <a:rPr lang="en-US"/>
                        <a:t>Donut shape</a:t>
                      </a:r>
                    </a:p>
                  </a:txBody>
                  <a:tcPr anchor="ctr">
                    <a:lnL>
                      <a:noFill/>
                    </a:lnL>
                    <a:lnR>
                      <a:noFill/>
                    </a:lnR>
                    <a:lnT>
                      <a:noFill/>
                    </a:lnT>
                    <a:lnB>
                      <a:noFill/>
                    </a:lnB>
                    <a:noFill/>
                  </a:tcPr>
                </a:tc>
                <a:extLst>
                  <a:ext uri="{0D108BD9-81ED-4DB2-BD59-A6C34878D82A}">
                    <a16:rowId xmlns:a16="http://schemas.microsoft.com/office/drawing/2014/main" val="2287386471"/>
                  </a:ext>
                </a:extLst>
              </a:tr>
            </a:tbl>
          </a:graphicData>
        </a:graphic>
      </p:graphicFrame>
      <p:graphicFrame>
        <p:nvGraphicFramePr>
          <p:cNvPr id="13" name="Table 12">
            <a:extLst>
              <a:ext uri="{FF2B5EF4-FFF2-40B4-BE49-F238E27FC236}">
                <a16:creationId xmlns:a16="http://schemas.microsoft.com/office/drawing/2014/main" id="{79CEAF93-BD27-8CA0-8C15-05C6603D597B}"/>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1691535857"/>
                    </a:ext>
                  </a:extLst>
                </a:gridCol>
                <a:gridCol w="4260850">
                  <a:extLst>
                    <a:ext uri="{9D8B030D-6E8A-4147-A177-3AD203B41FA5}">
                      <a16:colId xmlns:a16="http://schemas.microsoft.com/office/drawing/2014/main" val="2172353634"/>
                    </a:ext>
                  </a:extLst>
                </a:gridCol>
              </a:tblGrid>
              <a:tr h="0">
                <a:tc>
                  <a:txBody>
                    <a:bodyPr/>
                    <a:lstStyle/>
                    <a:p>
                      <a:r>
                        <a:rPr lang="en-US"/>
                        <a:t>CylinderGeometry</a:t>
                      </a:r>
                    </a:p>
                  </a:txBody>
                  <a:tcPr anchor="ctr">
                    <a:lnL>
                      <a:noFill/>
                    </a:lnL>
                    <a:lnR>
                      <a:noFill/>
                    </a:lnR>
                    <a:lnT>
                      <a:noFill/>
                    </a:lnT>
                    <a:lnB>
                      <a:noFill/>
                    </a:lnB>
                    <a:noFill/>
                  </a:tcPr>
                </a:tc>
                <a:tc>
                  <a:txBody>
                    <a:bodyPr/>
                    <a:lstStyle/>
                    <a:p>
                      <a:r>
                        <a:rPr lang="en-US" dirty="0"/>
                        <a:t>Cylinder</a:t>
                      </a:r>
                    </a:p>
                  </a:txBody>
                  <a:tcPr anchor="ctr">
                    <a:lnL>
                      <a:noFill/>
                    </a:lnL>
                    <a:lnR>
                      <a:noFill/>
                    </a:lnR>
                    <a:lnT>
                      <a:noFill/>
                    </a:lnT>
                    <a:lnB>
                      <a:noFill/>
                    </a:lnB>
                    <a:noFill/>
                  </a:tcPr>
                </a:tc>
                <a:extLst>
                  <a:ext uri="{0D108BD9-81ED-4DB2-BD59-A6C34878D82A}">
                    <a16:rowId xmlns:a16="http://schemas.microsoft.com/office/drawing/2014/main" val="211150623"/>
                  </a:ext>
                </a:extLst>
              </a:tr>
            </a:tbl>
          </a:graphicData>
        </a:graphic>
      </p:graphicFrame>
      <p:graphicFrame>
        <p:nvGraphicFramePr>
          <p:cNvPr id="16" name="Table 15">
            <a:extLst>
              <a:ext uri="{FF2B5EF4-FFF2-40B4-BE49-F238E27FC236}">
                <a16:creationId xmlns:a16="http://schemas.microsoft.com/office/drawing/2014/main" id="{0C32A2F3-1CFB-5674-7C8D-67497D7E4AEB}"/>
              </a:ext>
            </a:extLst>
          </p:cNvPr>
          <p:cNvGraphicFramePr>
            <a:graphicFrameLocks noGrp="1"/>
          </p:cNvGraphicFramePr>
          <p:nvPr>
            <p:extLst>
              <p:ext uri="{D42A27DB-BD31-4B8C-83A1-F6EECF244321}">
                <p14:modId xmlns:p14="http://schemas.microsoft.com/office/powerpoint/2010/main" val="1804694947"/>
              </p:ext>
            </p:extLst>
          </p:nvPr>
        </p:nvGraphicFramePr>
        <p:xfrm>
          <a:off x="807861" y="1442535"/>
          <a:ext cx="7133872" cy="2391018"/>
        </p:xfrm>
        <a:graphic>
          <a:graphicData uri="http://schemas.openxmlformats.org/drawingml/2006/table">
            <a:tbl>
              <a:tblPr firstRow="1" firstCol="1" bandRow="1">
                <a:tableStyleId>{75845D55-697E-470E-812B-10AB9DE328BA}</a:tableStyleId>
              </a:tblPr>
              <a:tblGrid>
                <a:gridCol w="3566936">
                  <a:extLst>
                    <a:ext uri="{9D8B030D-6E8A-4147-A177-3AD203B41FA5}">
                      <a16:colId xmlns:a16="http://schemas.microsoft.com/office/drawing/2014/main" val="839052919"/>
                    </a:ext>
                  </a:extLst>
                </a:gridCol>
                <a:gridCol w="3566936">
                  <a:extLst>
                    <a:ext uri="{9D8B030D-6E8A-4147-A177-3AD203B41FA5}">
                      <a16:colId xmlns:a16="http://schemas.microsoft.com/office/drawing/2014/main" val="2103149985"/>
                    </a:ext>
                  </a:extLst>
                </a:gridCol>
              </a:tblGrid>
              <a:tr h="398503">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sym typeface="Arial"/>
                        </a:rPr>
                        <a:t>Geometry Class</a:t>
                      </a:r>
                      <a:endParaRPr lang="en-US" sz="1800" b="0" i="0" u="none" strike="noStrike" cap="none" dirty="0">
                        <a:solidFill>
                          <a:schemeClr val="lt1"/>
                        </a:solidFill>
                        <a:latin typeface="Anton"/>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sym typeface="Arial"/>
                        </a:rPr>
                        <a:t>Description</a:t>
                      </a:r>
                      <a:endParaRPr lang="en-US" sz="1800" b="0" i="0" u="none" strike="noStrike" cap="none" dirty="0">
                        <a:solidFill>
                          <a:schemeClr val="lt1"/>
                        </a:solidFill>
                        <a:latin typeface="Anton"/>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487995951"/>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BoxGeometry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Cube or rectangular box</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21511890"/>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SphereGeometry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Anaheim"/>
                          <a:sym typeface="Arial"/>
                        </a:rPr>
                        <a:t>Sphere</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736566380"/>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PlaneGeometry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Flat 2D surface</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877115294"/>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TorusGeometry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Donut shape</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345605426"/>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err="1">
                          <a:solidFill>
                            <a:schemeClr val="lt1"/>
                          </a:solidFill>
                          <a:latin typeface="Anaheim"/>
                          <a:sym typeface="Arial"/>
                        </a:rPr>
                        <a:t>CylinderGeometry</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Anaheim"/>
                          <a:sym typeface="Arial"/>
                        </a:rPr>
                        <a:t>Cylinder</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155836061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20105384-74B5-F0C6-7AB0-39C4717DCD34}"/>
                  </a:ext>
                </a:extLst>
              </p14:cNvPr>
              <p14:cNvContentPartPr/>
              <p14:nvPr/>
            </p14:nvContentPartPr>
            <p14:xfrm>
              <a:off x="1570336" y="1921127"/>
              <a:ext cx="606960" cy="15120"/>
            </p14:xfrm>
          </p:contentPart>
        </mc:Choice>
        <mc:Fallback xmlns="">
          <p:pic>
            <p:nvPicPr>
              <p:cNvPr id="17" name="Ink 16">
                <a:extLst>
                  <a:ext uri="{FF2B5EF4-FFF2-40B4-BE49-F238E27FC236}">
                    <a16:creationId xmlns:a16="http://schemas.microsoft.com/office/drawing/2014/main" id="{20105384-74B5-F0C6-7AB0-39C4717DCD34}"/>
                  </a:ext>
                </a:extLst>
              </p:cNvPr>
              <p:cNvPicPr/>
              <p:nvPr/>
            </p:nvPicPr>
            <p:blipFill>
              <a:blip r:embed="rId3"/>
              <a:stretch>
                <a:fillRect/>
              </a:stretch>
            </p:blipFill>
            <p:spPr>
              <a:xfrm>
                <a:off x="1564216" y="1915007"/>
                <a:ext cx="619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906D877-7F3E-49FA-7091-9FAEC3328601}"/>
                  </a:ext>
                </a:extLst>
              </p14:cNvPr>
              <p14:cNvContentPartPr/>
              <p14:nvPr/>
            </p14:nvContentPartPr>
            <p14:xfrm>
              <a:off x="5340256" y="2053247"/>
              <a:ext cx="659520" cy="20880"/>
            </p14:xfrm>
          </p:contentPart>
        </mc:Choice>
        <mc:Fallback xmlns="">
          <p:pic>
            <p:nvPicPr>
              <p:cNvPr id="18" name="Ink 17">
                <a:extLst>
                  <a:ext uri="{FF2B5EF4-FFF2-40B4-BE49-F238E27FC236}">
                    <a16:creationId xmlns:a16="http://schemas.microsoft.com/office/drawing/2014/main" id="{1906D877-7F3E-49FA-7091-9FAEC3328601}"/>
                  </a:ext>
                </a:extLst>
              </p:cNvPr>
              <p:cNvPicPr/>
              <p:nvPr/>
            </p:nvPicPr>
            <p:blipFill>
              <a:blip r:embed="rId5"/>
              <a:stretch>
                <a:fillRect/>
              </a:stretch>
            </p:blipFill>
            <p:spPr>
              <a:xfrm>
                <a:off x="5334136" y="2047127"/>
                <a:ext cx="671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EDB96808-B925-23A2-A321-7959ECA7F9DA}"/>
                  </a:ext>
                </a:extLst>
              </p14:cNvPr>
              <p14:cNvContentPartPr/>
              <p14:nvPr/>
            </p14:nvContentPartPr>
            <p14:xfrm>
              <a:off x="2186656" y="3312527"/>
              <a:ext cx="470880" cy="41040"/>
            </p14:xfrm>
          </p:contentPart>
        </mc:Choice>
        <mc:Fallback xmlns="">
          <p:pic>
            <p:nvPicPr>
              <p:cNvPr id="19" name="Ink 18">
                <a:extLst>
                  <a:ext uri="{FF2B5EF4-FFF2-40B4-BE49-F238E27FC236}">
                    <a16:creationId xmlns:a16="http://schemas.microsoft.com/office/drawing/2014/main" id="{EDB96808-B925-23A2-A321-7959ECA7F9DA}"/>
                  </a:ext>
                </a:extLst>
              </p:cNvPr>
              <p:cNvPicPr/>
              <p:nvPr/>
            </p:nvPicPr>
            <p:blipFill>
              <a:blip r:embed="rId7"/>
              <a:stretch>
                <a:fillRect/>
              </a:stretch>
            </p:blipFill>
            <p:spPr>
              <a:xfrm>
                <a:off x="2180536" y="3306407"/>
                <a:ext cx="483120" cy="53280"/>
              </a:xfrm>
              <a:prstGeom prst="rect">
                <a:avLst/>
              </a:prstGeom>
            </p:spPr>
          </p:pic>
        </mc:Fallback>
      </mc:AlternateContent>
    </p:spTree>
    <p:extLst>
      <p:ext uri="{BB962C8B-B14F-4D97-AF65-F5344CB8AC3E}">
        <p14:creationId xmlns:p14="http://schemas.microsoft.com/office/powerpoint/2010/main" val="4218876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9BDD91-83A1-D75D-CDA7-568000C2F1FD}"/>
              </a:ext>
            </a:extLst>
          </p:cNvPr>
          <p:cNvSpPr txBox="1"/>
          <p:nvPr/>
        </p:nvSpPr>
        <p:spPr>
          <a:xfrm>
            <a:off x="182006" y="1171457"/>
            <a:ext cx="8589246" cy="3323987"/>
          </a:xfrm>
          <a:prstGeom prst="rect">
            <a:avLst/>
          </a:prstGeom>
          <a:noFill/>
        </p:spPr>
        <p:txBody>
          <a:bodyPr wrap="square">
            <a:spAutoFit/>
          </a:bodyPr>
          <a:lstStyle/>
          <a:p>
            <a:r>
              <a:rPr lang="en-US" b="1" dirty="0"/>
              <a:t>Easy</a:t>
            </a:r>
            <a:endParaRPr lang="en-US" dirty="0"/>
          </a:p>
          <a:p>
            <a:r>
              <a:rPr lang="en-US" dirty="0"/>
              <a:t>Change the color of the scene background. You can enter any standard color name such as red, green, purple, and so on, as well as some unusual names like aquamarine or coral. How many of the 140 CSS color names can you guess?</a:t>
            </a:r>
          </a:p>
          <a:p>
            <a:r>
              <a:rPr lang="en-US" b="1" dirty="0"/>
              <a:t>Medium</a:t>
            </a:r>
          </a:p>
          <a:p>
            <a:r>
              <a:rPr lang="en-US" dirty="0"/>
              <a:t>Change the cube to some other shapes like a rectangle, sphere, triangle, or torus. (Hint: search the docs for “</a:t>
            </a:r>
            <a:r>
              <a:rPr lang="en-US" dirty="0" err="1"/>
              <a:t>BufferGeometry</a:t>
            </a:r>
            <a:r>
              <a:rPr lang="en-US" dirty="0"/>
              <a:t>”.)</a:t>
            </a:r>
          </a:p>
          <a:p>
            <a:r>
              <a:rPr lang="en-US" dirty="0"/>
              <a:t>Add a second cube and move it around using </a:t>
            </a:r>
            <a:r>
              <a:rPr lang="en-US" dirty="0" err="1"/>
              <a:t>mesh.position.set</a:t>
            </a:r>
            <a:r>
              <a:rPr lang="en-US" dirty="0"/>
              <a:t>(x, y, z) (you’ll either need to figure out some way of returning two cubes from the </a:t>
            </a:r>
            <a:r>
              <a:rPr lang="en-US" dirty="0" err="1"/>
              <a:t>createCube</a:t>
            </a:r>
            <a:r>
              <a:rPr lang="en-US" dirty="0"/>
              <a:t> function, or add a second module like cube2.js).</a:t>
            </a:r>
          </a:p>
          <a:p>
            <a:endParaRPr lang="en-US" dirty="0"/>
          </a:p>
          <a:p>
            <a:r>
              <a:rPr lang="en-US" b="1" dirty="0"/>
              <a:t>Hard</a:t>
            </a:r>
            <a:endParaRPr lang="en-US" dirty="0"/>
          </a:p>
          <a:p>
            <a:endParaRPr lang="en-US" dirty="0"/>
          </a:p>
          <a:p>
            <a:r>
              <a:rPr lang="en-US" dirty="0"/>
              <a:t>Add a button to the HTML page, and delay rendering the scene until the button has been clicked. Do this without making any changes to the World app. Instead, create the button in index.html and set it up in main.js.</a:t>
            </a:r>
          </a:p>
        </p:txBody>
      </p:sp>
      <p:sp>
        <p:nvSpPr>
          <p:cNvPr id="7" name="Title 2">
            <a:extLst>
              <a:ext uri="{FF2B5EF4-FFF2-40B4-BE49-F238E27FC236}">
                <a16:creationId xmlns:a16="http://schemas.microsoft.com/office/drawing/2014/main" id="{49184CB9-6023-58CC-9627-4F81E39ED0E3}"/>
              </a:ext>
            </a:extLst>
          </p:cNvPr>
          <p:cNvSpPr>
            <a:spLocks noGrp="1"/>
          </p:cNvSpPr>
          <p:nvPr>
            <p:ph type="ctrTitle"/>
          </p:nvPr>
        </p:nvSpPr>
        <p:spPr>
          <a:xfrm>
            <a:off x="1410600" y="491502"/>
            <a:ext cx="6322800" cy="398700"/>
          </a:xfrm>
        </p:spPr>
        <p:txBody>
          <a:bodyPr/>
          <a:lstStyle/>
          <a:p>
            <a:r>
              <a:rPr lang="en-US" dirty="0"/>
              <a:t>Exercise 01 </a:t>
            </a:r>
          </a:p>
        </p:txBody>
      </p:sp>
    </p:spTree>
    <p:extLst>
      <p:ext uri="{BB962C8B-B14F-4D97-AF65-F5344CB8AC3E}">
        <p14:creationId xmlns:p14="http://schemas.microsoft.com/office/powerpoint/2010/main" val="1028395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A7AC5-CFFC-E873-7594-4319E3C9C589}"/>
              </a:ext>
            </a:extLst>
          </p:cNvPr>
          <p:cNvSpPr>
            <a:spLocks noGrp="1"/>
          </p:cNvSpPr>
          <p:nvPr>
            <p:ph type="ctrTitle"/>
          </p:nvPr>
        </p:nvSpPr>
        <p:spPr/>
        <p:txBody>
          <a:bodyPr/>
          <a:lstStyle/>
          <a:p>
            <a:r>
              <a:rPr lang="en-US" dirty="0"/>
              <a:t>Materials</a:t>
            </a:r>
          </a:p>
        </p:txBody>
      </p:sp>
      <p:sp>
        <p:nvSpPr>
          <p:cNvPr id="7" name="TextBox 6">
            <a:extLst>
              <a:ext uri="{FF2B5EF4-FFF2-40B4-BE49-F238E27FC236}">
                <a16:creationId xmlns:a16="http://schemas.microsoft.com/office/drawing/2014/main" id="{C28E7507-42EB-FCCA-F45B-6061D2FF5808}"/>
              </a:ext>
            </a:extLst>
          </p:cNvPr>
          <p:cNvSpPr txBox="1"/>
          <p:nvPr/>
        </p:nvSpPr>
        <p:spPr>
          <a:xfrm>
            <a:off x="417153" y="1201571"/>
            <a:ext cx="8299682" cy="738664"/>
          </a:xfrm>
          <a:prstGeom prst="rect">
            <a:avLst/>
          </a:prstGeom>
          <a:noFill/>
        </p:spPr>
        <p:txBody>
          <a:bodyPr wrap="square">
            <a:spAutoFit/>
          </a:bodyPr>
          <a:lstStyle/>
          <a:p>
            <a:pPr>
              <a:buNone/>
            </a:pPr>
            <a:r>
              <a:rPr lang="en-US" b="1" dirty="0"/>
              <a:t>What Are Materials?</a:t>
            </a:r>
          </a:p>
          <a:p>
            <a:r>
              <a:rPr lang="en-US" b="1" dirty="0"/>
              <a:t>Materials</a:t>
            </a:r>
            <a:r>
              <a:rPr lang="en-US" dirty="0"/>
              <a:t> define how a 3D surface </a:t>
            </a:r>
            <a:r>
              <a:rPr lang="en-US" b="1" dirty="0"/>
              <a:t>responds to light and rendering settings</a:t>
            </a:r>
            <a:r>
              <a:rPr lang="en-US" dirty="0"/>
              <a:t> — including color, reflectivity, transparency, shading style, and texture usage.</a:t>
            </a:r>
          </a:p>
        </p:txBody>
      </p:sp>
      <p:sp>
        <p:nvSpPr>
          <p:cNvPr id="9" name="TextBox 8">
            <a:extLst>
              <a:ext uri="{FF2B5EF4-FFF2-40B4-BE49-F238E27FC236}">
                <a16:creationId xmlns:a16="http://schemas.microsoft.com/office/drawing/2014/main" id="{204B883E-8396-BDEE-A9F3-A943829F9D4F}"/>
              </a:ext>
            </a:extLst>
          </p:cNvPr>
          <p:cNvSpPr txBox="1"/>
          <p:nvPr/>
        </p:nvSpPr>
        <p:spPr>
          <a:xfrm>
            <a:off x="417152" y="2126046"/>
            <a:ext cx="5075922" cy="1384995"/>
          </a:xfrm>
          <a:prstGeom prst="rect">
            <a:avLst/>
          </a:prstGeom>
          <a:noFill/>
        </p:spPr>
        <p:txBody>
          <a:bodyPr wrap="square">
            <a:spAutoFit/>
          </a:bodyPr>
          <a:lstStyle/>
          <a:p>
            <a:pPr>
              <a:buNone/>
            </a:pPr>
            <a:r>
              <a:rPr lang="en-US" dirty="0"/>
              <a:t>Imagine a </a:t>
            </a:r>
            <a:r>
              <a:rPr lang="en-US" b="1" dirty="0"/>
              <a:t>cup made of different materials</a:t>
            </a:r>
            <a:r>
              <a:rPr lang="en-US" dirty="0"/>
              <a:t>:</a:t>
            </a:r>
          </a:p>
          <a:p>
            <a:pPr>
              <a:buFont typeface="Arial" panose="020B0604020202020204" pitchFamily="34" charset="0"/>
              <a:buChar char="•"/>
            </a:pPr>
            <a:r>
              <a:rPr lang="en-US" dirty="0"/>
              <a:t>Glass → transparent, reflective.</a:t>
            </a:r>
          </a:p>
          <a:p>
            <a:pPr>
              <a:buFont typeface="Arial" panose="020B0604020202020204" pitchFamily="34" charset="0"/>
              <a:buChar char="•"/>
            </a:pPr>
            <a:r>
              <a:rPr lang="en-US" dirty="0"/>
              <a:t>Plastic → smooth and opaque.</a:t>
            </a:r>
          </a:p>
          <a:p>
            <a:pPr>
              <a:buFont typeface="Arial" panose="020B0604020202020204" pitchFamily="34" charset="0"/>
              <a:buChar char="•"/>
            </a:pPr>
            <a:r>
              <a:rPr lang="en-US" dirty="0"/>
              <a:t>Metal → shiny, reflective.</a:t>
            </a:r>
          </a:p>
          <a:p>
            <a:pPr>
              <a:buFont typeface="Arial" panose="020B0604020202020204" pitchFamily="34" charset="0"/>
              <a:buChar char="•"/>
            </a:pPr>
            <a:r>
              <a:rPr lang="en-US" dirty="0"/>
              <a:t>Wood → matte and textured.</a:t>
            </a:r>
          </a:p>
          <a:p>
            <a:r>
              <a:rPr lang="en-US" dirty="0"/>
              <a:t> </a:t>
            </a:r>
          </a:p>
        </p:txBody>
      </p:sp>
    </p:spTree>
    <p:extLst>
      <p:ext uri="{BB962C8B-B14F-4D97-AF65-F5344CB8AC3E}">
        <p14:creationId xmlns:p14="http://schemas.microsoft.com/office/powerpoint/2010/main" val="158730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60C1-CDD5-ED41-E596-528EF628A0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BF415F-FF31-EE13-2848-1FDE1D1262D5}"/>
              </a:ext>
            </a:extLst>
          </p:cNvPr>
          <p:cNvSpPr>
            <a:spLocks noGrp="1"/>
          </p:cNvSpPr>
          <p:nvPr>
            <p:ph type="ctrTitle"/>
          </p:nvPr>
        </p:nvSpPr>
        <p:spPr/>
        <p:txBody>
          <a:bodyPr/>
          <a:lstStyle/>
          <a:p>
            <a:r>
              <a:rPr lang="en-US" dirty="0"/>
              <a:t>Material </a:t>
            </a:r>
          </a:p>
        </p:txBody>
      </p:sp>
      <p:graphicFrame>
        <p:nvGraphicFramePr>
          <p:cNvPr id="9" name="Table 8">
            <a:extLst>
              <a:ext uri="{FF2B5EF4-FFF2-40B4-BE49-F238E27FC236}">
                <a16:creationId xmlns:a16="http://schemas.microsoft.com/office/drawing/2014/main" id="{1938CD7B-121B-9692-7D86-0298EDB6E3D7}"/>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72207476"/>
                    </a:ext>
                  </a:extLst>
                </a:gridCol>
                <a:gridCol w="4260850">
                  <a:extLst>
                    <a:ext uri="{9D8B030D-6E8A-4147-A177-3AD203B41FA5}">
                      <a16:colId xmlns:a16="http://schemas.microsoft.com/office/drawing/2014/main" val="2098867696"/>
                    </a:ext>
                  </a:extLst>
                </a:gridCol>
              </a:tblGrid>
              <a:tr h="0">
                <a:tc>
                  <a:txBody>
                    <a:bodyPr/>
                    <a:lstStyle/>
                    <a:p>
                      <a:r>
                        <a:rPr lang="en-US"/>
                        <a:t>BoxGeometry</a:t>
                      </a:r>
                    </a:p>
                  </a:txBody>
                  <a:tcPr anchor="ctr">
                    <a:lnL>
                      <a:noFill/>
                    </a:lnL>
                    <a:lnR>
                      <a:noFill/>
                    </a:lnR>
                    <a:lnT>
                      <a:noFill/>
                    </a:lnT>
                    <a:lnB>
                      <a:noFill/>
                    </a:lnB>
                    <a:noFill/>
                  </a:tcPr>
                </a:tc>
                <a:tc>
                  <a:txBody>
                    <a:bodyPr/>
                    <a:lstStyle/>
                    <a:p>
                      <a:r>
                        <a:rPr lang="en-US"/>
                        <a:t>Cube or rectangular box</a:t>
                      </a:r>
                    </a:p>
                  </a:txBody>
                  <a:tcPr anchor="ctr">
                    <a:lnL>
                      <a:noFill/>
                    </a:lnL>
                    <a:lnR>
                      <a:noFill/>
                    </a:lnR>
                    <a:lnT>
                      <a:noFill/>
                    </a:lnT>
                    <a:lnB>
                      <a:noFill/>
                    </a:lnB>
                    <a:noFill/>
                  </a:tcPr>
                </a:tc>
                <a:extLst>
                  <a:ext uri="{0D108BD9-81ED-4DB2-BD59-A6C34878D82A}">
                    <a16:rowId xmlns:a16="http://schemas.microsoft.com/office/drawing/2014/main" val="2356377144"/>
                  </a:ext>
                </a:extLst>
              </a:tr>
            </a:tbl>
          </a:graphicData>
        </a:graphic>
      </p:graphicFrame>
      <p:graphicFrame>
        <p:nvGraphicFramePr>
          <p:cNvPr id="10" name="Table 9">
            <a:extLst>
              <a:ext uri="{FF2B5EF4-FFF2-40B4-BE49-F238E27FC236}">
                <a16:creationId xmlns:a16="http://schemas.microsoft.com/office/drawing/2014/main" id="{572DE687-8509-396A-924C-41C9990B0A8A}"/>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68134440"/>
                    </a:ext>
                  </a:extLst>
                </a:gridCol>
                <a:gridCol w="4260850">
                  <a:extLst>
                    <a:ext uri="{9D8B030D-6E8A-4147-A177-3AD203B41FA5}">
                      <a16:colId xmlns:a16="http://schemas.microsoft.com/office/drawing/2014/main" val="2813203684"/>
                    </a:ext>
                  </a:extLst>
                </a:gridCol>
              </a:tblGrid>
              <a:tr h="0">
                <a:tc>
                  <a:txBody>
                    <a:bodyPr/>
                    <a:lstStyle/>
                    <a:p>
                      <a:r>
                        <a:rPr lang="en-US"/>
                        <a:t>SphereGeometry</a:t>
                      </a:r>
                    </a:p>
                  </a:txBody>
                  <a:tcPr anchor="ctr">
                    <a:lnL>
                      <a:noFill/>
                    </a:lnL>
                    <a:lnR>
                      <a:noFill/>
                    </a:lnR>
                    <a:lnT>
                      <a:noFill/>
                    </a:lnT>
                    <a:lnB>
                      <a:noFill/>
                    </a:lnB>
                    <a:noFill/>
                  </a:tcPr>
                </a:tc>
                <a:tc>
                  <a:txBody>
                    <a:bodyPr/>
                    <a:lstStyle/>
                    <a:p>
                      <a:r>
                        <a:rPr lang="en-US"/>
                        <a:t>Sphere</a:t>
                      </a:r>
                    </a:p>
                  </a:txBody>
                  <a:tcPr anchor="ctr">
                    <a:lnL>
                      <a:noFill/>
                    </a:lnL>
                    <a:lnR>
                      <a:noFill/>
                    </a:lnR>
                    <a:lnT>
                      <a:noFill/>
                    </a:lnT>
                    <a:lnB>
                      <a:noFill/>
                    </a:lnB>
                    <a:noFill/>
                  </a:tcPr>
                </a:tc>
                <a:extLst>
                  <a:ext uri="{0D108BD9-81ED-4DB2-BD59-A6C34878D82A}">
                    <a16:rowId xmlns:a16="http://schemas.microsoft.com/office/drawing/2014/main" val="3392581407"/>
                  </a:ext>
                </a:extLst>
              </a:tr>
            </a:tbl>
          </a:graphicData>
        </a:graphic>
      </p:graphicFrame>
      <p:graphicFrame>
        <p:nvGraphicFramePr>
          <p:cNvPr id="11" name="Table 10">
            <a:extLst>
              <a:ext uri="{FF2B5EF4-FFF2-40B4-BE49-F238E27FC236}">
                <a16:creationId xmlns:a16="http://schemas.microsoft.com/office/drawing/2014/main" id="{E59288A6-B8ED-C01C-E688-EF6D4FA85B26}"/>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3422066384"/>
                    </a:ext>
                  </a:extLst>
                </a:gridCol>
                <a:gridCol w="4260850">
                  <a:extLst>
                    <a:ext uri="{9D8B030D-6E8A-4147-A177-3AD203B41FA5}">
                      <a16:colId xmlns:a16="http://schemas.microsoft.com/office/drawing/2014/main" val="1627272629"/>
                    </a:ext>
                  </a:extLst>
                </a:gridCol>
              </a:tblGrid>
              <a:tr h="0">
                <a:tc>
                  <a:txBody>
                    <a:bodyPr/>
                    <a:lstStyle/>
                    <a:p>
                      <a:r>
                        <a:rPr lang="en-US"/>
                        <a:t>PlaneGeometry</a:t>
                      </a:r>
                    </a:p>
                  </a:txBody>
                  <a:tcPr anchor="ctr">
                    <a:lnL>
                      <a:noFill/>
                    </a:lnL>
                    <a:lnR>
                      <a:noFill/>
                    </a:lnR>
                    <a:lnT>
                      <a:noFill/>
                    </a:lnT>
                    <a:lnB>
                      <a:noFill/>
                    </a:lnB>
                    <a:noFill/>
                  </a:tcPr>
                </a:tc>
                <a:tc>
                  <a:txBody>
                    <a:bodyPr/>
                    <a:lstStyle/>
                    <a:p>
                      <a:r>
                        <a:rPr lang="en-US"/>
                        <a:t>Flat 2D surface</a:t>
                      </a:r>
                    </a:p>
                  </a:txBody>
                  <a:tcPr anchor="ctr">
                    <a:lnL>
                      <a:noFill/>
                    </a:lnL>
                    <a:lnR>
                      <a:noFill/>
                    </a:lnR>
                    <a:lnT>
                      <a:noFill/>
                    </a:lnT>
                    <a:lnB>
                      <a:noFill/>
                    </a:lnB>
                    <a:noFill/>
                  </a:tcPr>
                </a:tc>
                <a:extLst>
                  <a:ext uri="{0D108BD9-81ED-4DB2-BD59-A6C34878D82A}">
                    <a16:rowId xmlns:a16="http://schemas.microsoft.com/office/drawing/2014/main" val="511134348"/>
                  </a:ext>
                </a:extLst>
              </a:tr>
            </a:tbl>
          </a:graphicData>
        </a:graphic>
      </p:graphicFrame>
      <p:graphicFrame>
        <p:nvGraphicFramePr>
          <p:cNvPr id="12" name="Table 11">
            <a:extLst>
              <a:ext uri="{FF2B5EF4-FFF2-40B4-BE49-F238E27FC236}">
                <a16:creationId xmlns:a16="http://schemas.microsoft.com/office/drawing/2014/main" id="{2E5FAFE3-A9CA-BA43-07DE-BA2266E40083}"/>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2923305100"/>
                    </a:ext>
                  </a:extLst>
                </a:gridCol>
                <a:gridCol w="4260850">
                  <a:extLst>
                    <a:ext uri="{9D8B030D-6E8A-4147-A177-3AD203B41FA5}">
                      <a16:colId xmlns:a16="http://schemas.microsoft.com/office/drawing/2014/main" val="744549499"/>
                    </a:ext>
                  </a:extLst>
                </a:gridCol>
              </a:tblGrid>
              <a:tr h="0">
                <a:tc>
                  <a:txBody>
                    <a:bodyPr/>
                    <a:lstStyle/>
                    <a:p>
                      <a:r>
                        <a:rPr lang="en-US"/>
                        <a:t>TorusGeometry</a:t>
                      </a:r>
                    </a:p>
                  </a:txBody>
                  <a:tcPr anchor="ctr">
                    <a:lnL>
                      <a:noFill/>
                    </a:lnL>
                    <a:lnR>
                      <a:noFill/>
                    </a:lnR>
                    <a:lnT>
                      <a:noFill/>
                    </a:lnT>
                    <a:lnB>
                      <a:noFill/>
                    </a:lnB>
                    <a:noFill/>
                  </a:tcPr>
                </a:tc>
                <a:tc>
                  <a:txBody>
                    <a:bodyPr/>
                    <a:lstStyle/>
                    <a:p>
                      <a:r>
                        <a:rPr lang="en-US"/>
                        <a:t>Donut shape</a:t>
                      </a:r>
                    </a:p>
                  </a:txBody>
                  <a:tcPr anchor="ctr">
                    <a:lnL>
                      <a:noFill/>
                    </a:lnL>
                    <a:lnR>
                      <a:noFill/>
                    </a:lnR>
                    <a:lnT>
                      <a:noFill/>
                    </a:lnT>
                    <a:lnB>
                      <a:noFill/>
                    </a:lnB>
                    <a:noFill/>
                  </a:tcPr>
                </a:tc>
                <a:extLst>
                  <a:ext uri="{0D108BD9-81ED-4DB2-BD59-A6C34878D82A}">
                    <a16:rowId xmlns:a16="http://schemas.microsoft.com/office/drawing/2014/main" val="2287386471"/>
                  </a:ext>
                </a:extLst>
              </a:tr>
            </a:tbl>
          </a:graphicData>
        </a:graphic>
      </p:graphicFrame>
      <p:graphicFrame>
        <p:nvGraphicFramePr>
          <p:cNvPr id="13" name="Table 12">
            <a:extLst>
              <a:ext uri="{FF2B5EF4-FFF2-40B4-BE49-F238E27FC236}">
                <a16:creationId xmlns:a16="http://schemas.microsoft.com/office/drawing/2014/main" id="{96D1AC01-172B-6521-9006-3367DC566008}"/>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1691535857"/>
                    </a:ext>
                  </a:extLst>
                </a:gridCol>
                <a:gridCol w="4260850">
                  <a:extLst>
                    <a:ext uri="{9D8B030D-6E8A-4147-A177-3AD203B41FA5}">
                      <a16:colId xmlns:a16="http://schemas.microsoft.com/office/drawing/2014/main" val="2172353634"/>
                    </a:ext>
                  </a:extLst>
                </a:gridCol>
              </a:tblGrid>
              <a:tr h="0">
                <a:tc>
                  <a:txBody>
                    <a:bodyPr/>
                    <a:lstStyle/>
                    <a:p>
                      <a:r>
                        <a:rPr lang="en-US"/>
                        <a:t>CylinderGeometry</a:t>
                      </a:r>
                    </a:p>
                  </a:txBody>
                  <a:tcPr anchor="ctr">
                    <a:lnL>
                      <a:noFill/>
                    </a:lnL>
                    <a:lnR>
                      <a:noFill/>
                    </a:lnR>
                    <a:lnT>
                      <a:noFill/>
                    </a:lnT>
                    <a:lnB>
                      <a:noFill/>
                    </a:lnB>
                    <a:noFill/>
                  </a:tcPr>
                </a:tc>
                <a:tc>
                  <a:txBody>
                    <a:bodyPr/>
                    <a:lstStyle/>
                    <a:p>
                      <a:r>
                        <a:rPr lang="en-US" dirty="0"/>
                        <a:t>Cylinder</a:t>
                      </a:r>
                    </a:p>
                  </a:txBody>
                  <a:tcPr anchor="ctr">
                    <a:lnL>
                      <a:noFill/>
                    </a:lnL>
                    <a:lnR>
                      <a:noFill/>
                    </a:lnR>
                    <a:lnT>
                      <a:noFill/>
                    </a:lnT>
                    <a:lnB>
                      <a:noFill/>
                    </a:lnB>
                    <a:noFill/>
                  </a:tcPr>
                </a:tc>
                <a:extLst>
                  <a:ext uri="{0D108BD9-81ED-4DB2-BD59-A6C34878D82A}">
                    <a16:rowId xmlns:a16="http://schemas.microsoft.com/office/drawing/2014/main" val="211150623"/>
                  </a:ext>
                </a:extLst>
              </a:tr>
            </a:tbl>
          </a:graphicData>
        </a:graphic>
      </p:graphicFrame>
      <p:graphicFrame>
        <p:nvGraphicFramePr>
          <p:cNvPr id="2" name="Table 1">
            <a:extLst>
              <a:ext uri="{FF2B5EF4-FFF2-40B4-BE49-F238E27FC236}">
                <a16:creationId xmlns:a16="http://schemas.microsoft.com/office/drawing/2014/main" id="{726D3E6C-1299-07D8-3E5C-DB748823628C}"/>
              </a:ext>
            </a:extLst>
          </p:cNvPr>
          <p:cNvGraphicFramePr>
            <a:graphicFrameLocks noGrp="1"/>
          </p:cNvGraphicFramePr>
          <p:nvPr/>
        </p:nvGraphicFramePr>
        <p:xfrm>
          <a:off x="723547" y="1387531"/>
          <a:ext cx="7512208" cy="2946287"/>
        </p:xfrm>
        <a:graphic>
          <a:graphicData uri="http://schemas.openxmlformats.org/drawingml/2006/table">
            <a:tbl>
              <a:tblPr firstRow="1" firstCol="1" bandRow="1">
                <a:tableStyleId>{75845D55-697E-470E-812B-10AB9DE328BA}</a:tableStyleId>
              </a:tblPr>
              <a:tblGrid>
                <a:gridCol w="3756104">
                  <a:extLst>
                    <a:ext uri="{9D8B030D-6E8A-4147-A177-3AD203B41FA5}">
                      <a16:colId xmlns:a16="http://schemas.microsoft.com/office/drawing/2014/main" val="1660025699"/>
                    </a:ext>
                  </a:extLst>
                </a:gridCol>
                <a:gridCol w="3756104">
                  <a:extLst>
                    <a:ext uri="{9D8B030D-6E8A-4147-A177-3AD203B41FA5}">
                      <a16:colId xmlns:a16="http://schemas.microsoft.com/office/drawing/2014/main" val="1320378408"/>
                    </a:ext>
                  </a:extLst>
                </a:gridCol>
              </a:tblGrid>
              <a:tr h="704331">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cs typeface="Arial"/>
                          <a:sym typeface="Arial"/>
                        </a:rPr>
                        <a:t>Material Type</a:t>
                      </a:r>
                      <a:endParaRPr lang="en-US" sz="1800" b="0" i="0" u="none" strike="noStrike" cap="none" dirty="0">
                        <a:solidFill>
                          <a:schemeClr val="lt1"/>
                        </a:solidFill>
                        <a:latin typeface="Anton"/>
                        <a:ea typeface="Aptos" panose="020B0004020202020204" pitchFamily="34" charset="0"/>
                        <a:cs typeface="Arial"/>
                        <a:sym typeface="Arial"/>
                      </a:endParaRPr>
                    </a:p>
                  </a:txBody>
                  <a:tcPr marL="9525" marR="9525" marT="9525" marB="9525" anchor="ct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cs typeface="Arial"/>
                          <a:sym typeface="Arial"/>
                        </a:rPr>
                        <a:t>Description</a:t>
                      </a:r>
                      <a:endParaRPr lang="en-US" sz="1800" b="0" i="0" u="none" strike="noStrike" cap="none" dirty="0">
                        <a:solidFill>
                          <a:schemeClr val="lt1"/>
                        </a:solidFill>
                        <a:latin typeface="Anton"/>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3353130479"/>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MeshBasicMaterial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No lighting, always flat color/texture</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1488914524"/>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MeshStandardMaterial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a:solidFill>
                            <a:srgbClr val="000000"/>
                          </a:solidFill>
                          <a:latin typeface="Arial"/>
                          <a:cs typeface="Arial"/>
                          <a:sym typeface="Arial"/>
                        </a:rPr>
                        <a:t>Responds to light, realistic</a:t>
                      </a:r>
                      <a:endParaRPr lang="en-US" sz="1400" b="0" i="0" u="none" strike="noStrike" cap="none">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1616283994"/>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MeshPhongMaterial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Shiny with highlights</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2210946168"/>
                  </a:ext>
                </a:extLst>
              </a:tr>
              <a:tr h="676874">
                <a:tc>
                  <a:txBody>
                    <a:bodyPr/>
                    <a:lstStyle/>
                    <a:p>
                      <a:pPr marL="0" marR="0">
                        <a:lnSpc>
                          <a:spcPct val="115000"/>
                        </a:lnSpc>
                        <a:spcAft>
                          <a:spcPts val="800"/>
                        </a:spcAft>
                        <a:buNone/>
                      </a:pPr>
                      <a:r>
                        <a:rPr lang="en-US" sz="1400" b="0" i="0" u="none" strike="noStrike" cap="none">
                          <a:solidFill>
                            <a:srgbClr val="000000"/>
                          </a:solidFill>
                          <a:latin typeface="Arial"/>
                          <a:cs typeface="Arial"/>
                          <a:sym typeface="Arial"/>
                        </a:rPr>
                        <a:t>MeshLambertMaterial</a:t>
                      </a:r>
                      <a:endParaRPr lang="en-US" sz="1400" b="0" i="0" u="none" strike="noStrike" cap="none">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Matte finish, responds to light</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346613568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29D9206-E4C9-E9E8-6788-4926D26BED4D}"/>
                  </a:ext>
                </a:extLst>
              </p14:cNvPr>
              <p14:cNvContentPartPr/>
              <p14:nvPr/>
            </p14:nvContentPartPr>
            <p14:xfrm>
              <a:off x="245176" y="2305607"/>
              <a:ext cx="384480" cy="360"/>
            </p14:xfrm>
          </p:contentPart>
        </mc:Choice>
        <mc:Fallback xmlns="">
          <p:pic>
            <p:nvPicPr>
              <p:cNvPr id="5" name="Ink 4">
                <a:extLst>
                  <a:ext uri="{FF2B5EF4-FFF2-40B4-BE49-F238E27FC236}">
                    <a16:creationId xmlns:a16="http://schemas.microsoft.com/office/drawing/2014/main" id="{629D9206-E4C9-E9E8-6788-4926D26BED4D}"/>
                  </a:ext>
                </a:extLst>
              </p:cNvPr>
              <p:cNvPicPr/>
              <p:nvPr/>
            </p:nvPicPr>
            <p:blipFill>
              <a:blip r:embed="rId4"/>
              <a:stretch>
                <a:fillRect/>
              </a:stretch>
            </p:blipFill>
            <p:spPr>
              <a:xfrm>
                <a:off x="239056" y="2299487"/>
                <a:ext cx="396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579DADF-7830-FCE1-9419-D177011971AC}"/>
                  </a:ext>
                </a:extLst>
              </p14:cNvPr>
              <p14:cNvContentPartPr/>
              <p14:nvPr/>
            </p14:nvContentPartPr>
            <p14:xfrm>
              <a:off x="158776" y="2894927"/>
              <a:ext cx="373320" cy="21240"/>
            </p14:xfrm>
          </p:contentPart>
        </mc:Choice>
        <mc:Fallback xmlns="">
          <p:pic>
            <p:nvPicPr>
              <p:cNvPr id="6" name="Ink 5">
                <a:extLst>
                  <a:ext uri="{FF2B5EF4-FFF2-40B4-BE49-F238E27FC236}">
                    <a16:creationId xmlns:a16="http://schemas.microsoft.com/office/drawing/2014/main" id="{7579DADF-7830-FCE1-9419-D177011971AC}"/>
                  </a:ext>
                </a:extLst>
              </p:cNvPr>
              <p:cNvPicPr/>
              <p:nvPr/>
            </p:nvPicPr>
            <p:blipFill>
              <a:blip r:embed="rId6"/>
              <a:stretch>
                <a:fillRect/>
              </a:stretch>
            </p:blipFill>
            <p:spPr>
              <a:xfrm>
                <a:off x="152656" y="2888807"/>
                <a:ext cx="385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74D05E6-D012-EEB5-5482-B66416132C8F}"/>
                  </a:ext>
                </a:extLst>
              </p14:cNvPr>
              <p14:cNvContentPartPr/>
              <p14:nvPr/>
            </p14:nvContentPartPr>
            <p14:xfrm>
              <a:off x="105496" y="3371567"/>
              <a:ext cx="374400" cy="14760"/>
            </p14:xfrm>
          </p:contentPart>
        </mc:Choice>
        <mc:Fallback xmlns="">
          <p:pic>
            <p:nvPicPr>
              <p:cNvPr id="7" name="Ink 6">
                <a:extLst>
                  <a:ext uri="{FF2B5EF4-FFF2-40B4-BE49-F238E27FC236}">
                    <a16:creationId xmlns:a16="http://schemas.microsoft.com/office/drawing/2014/main" id="{274D05E6-D012-EEB5-5482-B66416132C8F}"/>
                  </a:ext>
                </a:extLst>
              </p:cNvPr>
              <p:cNvPicPr/>
              <p:nvPr/>
            </p:nvPicPr>
            <p:blipFill>
              <a:blip r:embed="rId8"/>
              <a:stretch>
                <a:fillRect/>
              </a:stretch>
            </p:blipFill>
            <p:spPr>
              <a:xfrm>
                <a:off x="99376" y="3365447"/>
                <a:ext cx="386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6AC8578-2260-DED5-B8EE-5FBF5B271B38}"/>
                  </a:ext>
                </a:extLst>
              </p14:cNvPr>
              <p14:cNvContentPartPr/>
              <p14:nvPr/>
            </p14:nvContentPartPr>
            <p14:xfrm>
              <a:off x="-232184" y="3988967"/>
              <a:ext cx="498600" cy="360"/>
            </p14:xfrm>
          </p:contentPart>
        </mc:Choice>
        <mc:Fallback xmlns="">
          <p:pic>
            <p:nvPicPr>
              <p:cNvPr id="8" name="Ink 7">
                <a:extLst>
                  <a:ext uri="{FF2B5EF4-FFF2-40B4-BE49-F238E27FC236}">
                    <a16:creationId xmlns:a16="http://schemas.microsoft.com/office/drawing/2014/main" id="{E6AC8578-2260-DED5-B8EE-5FBF5B271B38}"/>
                  </a:ext>
                </a:extLst>
              </p:cNvPr>
              <p:cNvPicPr/>
              <p:nvPr/>
            </p:nvPicPr>
            <p:blipFill>
              <a:blip r:embed="rId10"/>
              <a:stretch>
                <a:fillRect/>
              </a:stretch>
            </p:blipFill>
            <p:spPr>
              <a:xfrm>
                <a:off x="-238304" y="3982847"/>
                <a:ext cx="510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09A55EDD-3244-D543-F6E5-DE525F78FE90}"/>
                  </a:ext>
                </a:extLst>
              </p14:cNvPr>
              <p14:cNvContentPartPr/>
              <p14:nvPr/>
            </p14:nvContentPartPr>
            <p14:xfrm>
              <a:off x="581056" y="2025887"/>
              <a:ext cx="2034720" cy="613080"/>
            </p14:xfrm>
          </p:contentPart>
        </mc:Choice>
        <mc:Fallback xmlns="">
          <p:pic>
            <p:nvPicPr>
              <p:cNvPr id="14" name="Ink 13">
                <a:extLst>
                  <a:ext uri="{FF2B5EF4-FFF2-40B4-BE49-F238E27FC236}">
                    <a16:creationId xmlns:a16="http://schemas.microsoft.com/office/drawing/2014/main" id="{09A55EDD-3244-D543-F6E5-DE525F78FE90}"/>
                  </a:ext>
                </a:extLst>
              </p:cNvPr>
              <p:cNvPicPr/>
              <p:nvPr/>
            </p:nvPicPr>
            <p:blipFill>
              <a:blip r:embed="rId12"/>
              <a:stretch>
                <a:fillRect/>
              </a:stretch>
            </p:blipFill>
            <p:spPr>
              <a:xfrm>
                <a:off x="574936" y="2019767"/>
                <a:ext cx="204696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12CFD0-42F9-09D8-8C31-ED755884D4AE}"/>
                  </a:ext>
                </a:extLst>
              </p14:cNvPr>
              <p14:cNvContentPartPr/>
              <p14:nvPr/>
            </p14:nvContentPartPr>
            <p14:xfrm>
              <a:off x="2497336" y="2741567"/>
              <a:ext cx="1043280" cy="447480"/>
            </p14:xfrm>
          </p:contentPart>
        </mc:Choice>
        <mc:Fallback xmlns="">
          <p:pic>
            <p:nvPicPr>
              <p:cNvPr id="19" name="Ink 18">
                <a:extLst>
                  <a:ext uri="{FF2B5EF4-FFF2-40B4-BE49-F238E27FC236}">
                    <a16:creationId xmlns:a16="http://schemas.microsoft.com/office/drawing/2014/main" id="{0D12CFD0-42F9-09D8-8C31-ED755884D4AE}"/>
                  </a:ext>
                </a:extLst>
              </p:cNvPr>
              <p:cNvPicPr/>
              <p:nvPr/>
            </p:nvPicPr>
            <p:blipFill>
              <a:blip r:embed="rId14"/>
              <a:stretch>
                <a:fillRect/>
              </a:stretch>
            </p:blipFill>
            <p:spPr>
              <a:xfrm>
                <a:off x="2491216" y="2735447"/>
                <a:ext cx="10555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E0355B14-C642-DD30-C0C5-97EE46B61943}"/>
                  </a:ext>
                </a:extLst>
              </p14:cNvPr>
              <p14:cNvContentPartPr/>
              <p14:nvPr/>
            </p14:nvContentPartPr>
            <p14:xfrm flipV="1">
              <a:off x="4492096" y="2981327"/>
              <a:ext cx="1385280" cy="33840"/>
            </p14:xfrm>
          </p:contentPart>
        </mc:Choice>
        <mc:Fallback xmlns="">
          <p:pic>
            <p:nvPicPr>
              <p:cNvPr id="21" name="Ink 20">
                <a:extLst>
                  <a:ext uri="{FF2B5EF4-FFF2-40B4-BE49-F238E27FC236}">
                    <a16:creationId xmlns:a16="http://schemas.microsoft.com/office/drawing/2014/main" id="{E0355B14-C642-DD30-C0C5-97EE46B61943}"/>
                  </a:ext>
                </a:extLst>
              </p:cNvPr>
              <p:cNvPicPr/>
              <p:nvPr/>
            </p:nvPicPr>
            <p:blipFill>
              <a:blip r:embed="rId16"/>
              <a:stretch>
                <a:fillRect/>
              </a:stretch>
            </p:blipFill>
            <p:spPr>
              <a:xfrm flipV="1">
                <a:off x="4485976" y="2975271"/>
                <a:ext cx="1397520" cy="4595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D505080B-5492-785B-5B84-8822F0FBF8D4}"/>
                  </a:ext>
                </a:extLst>
              </p14:cNvPr>
              <p14:cNvContentPartPr/>
              <p14:nvPr/>
            </p14:nvContentPartPr>
            <p14:xfrm>
              <a:off x="4452496" y="2265647"/>
              <a:ext cx="565560" cy="126720"/>
            </p14:xfrm>
          </p:contentPart>
        </mc:Choice>
        <mc:Fallback xmlns="">
          <p:pic>
            <p:nvPicPr>
              <p:cNvPr id="22" name="Ink 21">
                <a:extLst>
                  <a:ext uri="{FF2B5EF4-FFF2-40B4-BE49-F238E27FC236}">
                    <a16:creationId xmlns:a16="http://schemas.microsoft.com/office/drawing/2014/main" id="{D505080B-5492-785B-5B84-8822F0FBF8D4}"/>
                  </a:ext>
                </a:extLst>
              </p:cNvPr>
              <p:cNvPicPr/>
              <p:nvPr/>
            </p:nvPicPr>
            <p:blipFill>
              <a:blip r:embed="rId18"/>
              <a:stretch>
                <a:fillRect/>
              </a:stretch>
            </p:blipFill>
            <p:spPr>
              <a:xfrm>
                <a:off x="4446376" y="2259527"/>
                <a:ext cx="577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81F773EA-A6A5-AE81-B7A6-FA92D03B38CE}"/>
                  </a:ext>
                </a:extLst>
              </p14:cNvPr>
              <p14:cNvContentPartPr/>
              <p14:nvPr/>
            </p14:nvContentPartPr>
            <p14:xfrm>
              <a:off x="2507416" y="2669207"/>
              <a:ext cx="1250640" cy="598680"/>
            </p14:xfrm>
          </p:contentPart>
        </mc:Choice>
        <mc:Fallback xmlns="">
          <p:pic>
            <p:nvPicPr>
              <p:cNvPr id="24" name="Ink 23">
                <a:extLst>
                  <a:ext uri="{FF2B5EF4-FFF2-40B4-BE49-F238E27FC236}">
                    <a16:creationId xmlns:a16="http://schemas.microsoft.com/office/drawing/2014/main" id="{81F773EA-A6A5-AE81-B7A6-FA92D03B38CE}"/>
                  </a:ext>
                </a:extLst>
              </p:cNvPr>
              <p:cNvPicPr/>
              <p:nvPr/>
            </p:nvPicPr>
            <p:blipFill>
              <a:blip r:embed="rId20"/>
              <a:stretch>
                <a:fillRect/>
              </a:stretch>
            </p:blipFill>
            <p:spPr>
              <a:xfrm>
                <a:off x="2501296" y="2663087"/>
                <a:ext cx="1262880" cy="610920"/>
              </a:xfrm>
              <a:prstGeom prst="rect">
                <a:avLst/>
              </a:prstGeom>
            </p:spPr>
          </p:pic>
        </mc:Fallback>
      </mc:AlternateContent>
      <p:grpSp>
        <p:nvGrpSpPr>
          <p:cNvPr id="26" name="Group 25">
            <a:extLst>
              <a:ext uri="{FF2B5EF4-FFF2-40B4-BE49-F238E27FC236}">
                <a16:creationId xmlns:a16="http://schemas.microsoft.com/office/drawing/2014/main" id="{F77D47D3-1C86-93D1-2B0F-0AE2CF74B995}"/>
              </a:ext>
            </a:extLst>
          </p:cNvPr>
          <p:cNvGrpSpPr/>
          <p:nvPr/>
        </p:nvGrpSpPr>
        <p:grpSpPr>
          <a:xfrm>
            <a:off x="3684256" y="2105807"/>
            <a:ext cx="4103280" cy="1958760"/>
            <a:chOff x="3684256" y="2105807"/>
            <a:chExt cx="4103280" cy="1958760"/>
          </a:xfrm>
        </p:grpSpPr>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8306577-6DB0-37C3-449A-28A582D77EE2}"/>
                    </a:ext>
                  </a:extLst>
                </p14:cNvPr>
                <p14:cNvContentPartPr/>
                <p14:nvPr/>
              </p14:nvContentPartPr>
              <p14:xfrm>
                <a:off x="4978816" y="2105807"/>
                <a:ext cx="473760" cy="193680"/>
              </p14:xfrm>
            </p:contentPart>
          </mc:Choice>
          <mc:Fallback xmlns="">
            <p:pic>
              <p:nvPicPr>
                <p:cNvPr id="15" name="Ink 14">
                  <a:extLst>
                    <a:ext uri="{FF2B5EF4-FFF2-40B4-BE49-F238E27FC236}">
                      <a16:creationId xmlns:a16="http://schemas.microsoft.com/office/drawing/2014/main" id="{68306577-6DB0-37C3-449A-28A582D77EE2}"/>
                    </a:ext>
                  </a:extLst>
                </p:cNvPr>
                <p:cNvPicPr/>
                <p:nvPr/>
              </p:nvPicPr>
              <p:blipFill>
                <a:blip r:embed="rId22"/>
                <a:stretch>
                  <a:fillRect/>
                </a:stretch>
              </p:blipFill>
              <p:spPr>
                <a:xfrm>
                  <a:off x="4972696" y="2099687"/>
                  <a:ext cx="486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F91E09A-6B18-4FB9-6263-051361DF6423}"/>
                    </a:ext>
                  </a:extLst>
                </p14:cNvPr>
                <p14:cNvContentPartPr/>
                <p14:nvPr/>
              </p14:nvContentPartPr>
              <p14:xfrm>
                <a:off x="3684256" y="2215967"/>
                <a:ext cx="268560" cy="169920"/>
              </p14:xfrm>
            </p:contentPart>
          </mc:Choice>
          <mc:Fallback xmlns="">
            <p:pic>
              <p:nvPicPr>
                <p:cNvPr id="16" name="Ink 15">
                  <a:extLst>
                    <a:ext uri="{FF2B5EF4-FFF2-40B4-BE49-F238E27FC236}">
                      <a16:creationId xmlns:a16="http://schemas.microsoft.com/office/drawing/2014/main" id="{BF91E09A-6B18-4FB9-6263-051361DF6423}"/>
                    </a:ext>
                  </a:extLst>
                </p:cNvPr>
                <p:cNvPicPr/>
                <p:nvPr/>
              </p:nvPicPr>
              <p:blipFill>
                <a:blip r:embed="rId24"/>
                <a:stretch>
                  <a:fillRect/>
                </a:stretch>
              </p:blipFill>
              <p:spPr>
                <a:xfrm>
                  <a:off x="3678136" y="2209847"/>
                  <a:ext cx="2808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072115D4-B9E7-38C4-2839-CD1D3C201747}"/>
                    </a:ext>
                  </a:extLst>
                </p14:cNvPr>
                <p14:cNvContentPartPr/>
                <p14:nvPr/>
              </p14:nvContentPartPr>
              <p14:xfrm>
                <a:off x="3803416" y="2240087"/>
                <a:ext cx="176760" cy="69120"/>
              </p14:xfrm>
            </p:contentPart>
          </mc:Choice>
          <mc:Fallback xmlns="">
            <p:pic>
              <p:nvPicPr>
                <p:cNvPr id="17" name="Ink 16">
                  <a:extLst>
                    <a:ext uri="{FF2B5EF4-FFF2-40B4-BE49-F238E27FC236}">
                      <a16:creationId xmlns:a16="http://schemas.microsoft.com/office/drawing/2014/main" id="{072115D4-B9E7-38C4-2839-CD1D3C201747}"/>
                    </a:ext>
                  </a:extLst>
                </p:cNvPr>
                <p:cNvPicPr/>
                <p:nvPr/>
              </p:nvPicPr>
              <p:blipFill>
                <a:blip r:embed="rId26"/>
                <a:stretch>
                  <a:fillRect/>
                </a:stretch>
              </p:blipFill>
              <p:spPr>
                <a:xfrm>
                  <a:off x="3797296" y="2233967"/>
                  <a:ext cx="189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440F012D-53BD-E797-54BB-4D49AE682921}"/>
                    </a:ext>
                  </a:extLst>
                </p14:cNvPr>
                <p14:cNvContentPartPr/>
                <p14:nvPr/>
              </p14:nvContentPartPr>
              <p14:xfrm>
                <a:off x="4239376" y="2224967"/>
                <a:ext cx="3548160" cy="1839600"/>
              </p14:xfrm>
            </p:contentPart>
          </mc:Choice>
          <mc:Fallback xmlns="">
            <p:pic>
              <p:nvPicPr>
                <p:cNvPr id="25" name="Ink 24">
                  <a:extLst>
                    <a:ext uri="{FF2B5EF4-FFF2-40B4-BE49-F238E27FC236}">
                      <a16:creationId xmlns:a16="http://schemas.microsoft.com/office/drawing/2014/main" id="{440F012D-53BD-E797-54BB-4D49AE682921}"/>
                    </a:ext>
                  </a:extLst>
                </p:cNvPr>
                <p:cNvPicPr/>
                <p:nvPr/>
              </p:nvPicPr>
              <p:blipFill>
                <a:blip r:embed="rId28"/>
                <a:stretch>
                  <a:fillRect/>
                </a:stretch>
              </p:blipFill>
              <p:spPr>
                <a:xfrm>
                  <a:off x="4233256" y="2218847"/>
                  <a:ext cx="3560400" cy="1851840"/>
                </a:xfrm>
                <a:prstGeom prst="rect">
                  <a:avLst/>
                </a:prstGeom>
              </p:spPr>
            </p:pic>
          </mc:Fallback>
        </mc:AlternateContent>
      </p:grpSp>
    </p:spTree>
    <p:extLst>
      <p:ext uri="{BB962C8B-B14F-4D97-AF65-F5344CB8AC3E}">
        <p14:creationId xmlns:p14="http://schemas.microsoft.com/office/powerpoint/2010/main" val="46061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5"/>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433" name="Google Shape;433;p45"/>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Structure</a:t>
            </a:r>
            <a:endParaRPr dirty="0"/>
          </a:p>
        </p:txBody>
      </p:sp>
      <p:sp>
        <p:nvSpPr>
          <p:cNvPr id="435" name="Google Shape;435;p45"/>
          <p:cNvSpPr txBox="1">
            <a:spLocks noGrp="1"/>
          </p:cNvSpPr>
          <p:nvPr>
            <p:ph type="ctrTitle" idx="4"/>
          </p:nvPr>
        </p:nvSpPr>
        <p:spPr>
          <a:xfrm>
            <a:off x="1457174" y="204054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Lighting &amp; Materials </a:t>
            </a:r>
            <a:endParaRPr dirty="0"/>
          </a:p>
        </p:txBody>
      </p:sp>
      <p:sp>
        <p:nvSpPr>
          <p:cNvPr id="437" name="Google Shape;437;p45"/>
          <p:cNvSpPr txBox="1">
            <a:spLocks noGrp="1"/>
          </p:cNvSpPr>
          <p:nvPr>
            <p:ph type="ctrTitle" idx="6"/>
          </p:nvPr>
        </p:nvSpPr>
        <p:spPr>
          <a:xfrm>
            <a:off x="1457174" y="2750685"/>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Coordination system</a:t>
            </a:r>
            <a:endParaRPr dirty="0"/>
          </a:p>
        </p:txBody>
      </p:sp>
      <p:sp>
        <p:nvSpPr>
          <p:cNvPr id="439" name="Google Shape;439;p45"/>
          <p:cNvSpPr txBox="1">
            <a:spLocks noGrp="1"/>
          </p:cNvSpPr>
          <p:nvPr>
            <p:ph type="ctrTitle" idx="8"/>
          </p:nvPr>
        </p:nvSpPr>
        <p:spPr>
          <a:xfrm>
            <a:off x="1457174" y="3460830"/>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Textures</a:t>
            </a:r>
            <a:endParaRPr dirty="0"/>
          </a:p>
        </p:txBody>
      </p:sp>
      <p:sp>
        <p:nvSpPr>
          <p:cNvPr id="441" name="Google Shape;441;p45"/>
          <p:cNvSpPr txBox="1">
            <a:spLocks noGrp="1"/>
          </p:cNvSpPr>
          <p:nvPr>
            <p:ph type="ctrTitle" idx="13"/>
          </p:nvPr>
        </p:nvSpPr>
        <p:spPr>
          <a:xfrm>
            <a:off x="1457174" y="4167375"/>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Animation Loop</a:t>
            </a:r>
            <a:endParaRPr dirty="0"/>
          </a:p>
        </p:txBody>
      </p:sp>
      <p:grpSp>
        <p:nvGrpSpPr>
          <p:cNvPr id="443" name="Google Shape;443;p45"/>
          <p:cNvGrpSpPr/>
          <p:nvPr/>
        </p:nvGrpSpPr>
        <p:grpSpPr>
          <a:xfrm>
            <a:off x="874924" y="1126823"/>
            <a:ext cx="7394302" cy="64500"/>
            <a:chOff x="912012" y="1127925"/>
            <a:chExt cx="7329800" cy="64500"/>
          </a:xfrm>
        </p:grpSpPr>
        <p:sp>
          <p:nvSpPr>
            <p:cNvPr id="444" name="Google Shape;444;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6" name="Google Shape;446;p45"/>
          <p:cNvGrpSpPr/>
          <p:nvPr/>
        </p:nvGrpSpPr>
        <p:grpSpPr>
          <a:xfrm>
            <a:off x="874924" y="1833368"/>
            <a:ext cx="7394302" cy="64500"/>
            <a:chOff x="912012" y="1127925"/>
            <a:chExt cx="7329800" cy="64500"/>
          </a:xfrm>
        </p:grpSpPr>
        <p:sp>
          <p:nvSpPr>
            <p:cNvPr id="447" name="Google Shape;447;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9" name="Google Shape;449;p45"/>
          <p:cNvGrpSpPr/>
          <p:nvPr/>
        </p:nvGrpSpPr>
        <p:grpSpPr>
          <a:xfrm>
            <a:off x="874924" y="2543513"/>
            <a:ext cx="7394302" cy="64500"/>
            <a:chOff x="912012" y="1127925"/>
            <a:chExt cx="7329800" cy="64500"/>
          </a:xfrm>
        </p:grpSpPr>
        <p:sp>
          <p:nvSpPr>
            <p:cNvPr id="450" name="Google Shape;450;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52" name="Google Shape;452;p45"/>
          <p:cNvGrpSpPr/>
          <p:nvPr/>
        </p:nvGrpSpPr>
        <p:grpSpPr>
          <a:xfrm>
            <a:off x="874924" y="3253657"/>
            <a:ext cx="7394302" cy="64500"/>
            <a:chOff x="912012" y="1127925"/>
            <a:chExt cx="7329800" cy="64500"/>
          </a:xfrm>
        </p:grpSpPr>
        <p:sp>
          <p:nvSpPr>
            <p:cNvPr id="453" name="Google Shape;453;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55" name="Google Shape;455;p45"/>
          <p:cNvGrpSpPr/>
          <p:nvPr/>
        </p:nvGrpSpPr>
        <p:grpSpPr>
          <a:xfrm>
            <a:off x="874924" y="3960203"/>
            <a:ext cx="7394302" cy="64500"/>
            <a:chOff x="912012" y="1127925"/>
            <a:chExt cx="7329800" cy="64500"/>
          </a:xfrm>
        </p:grpSpPr>
        <p:sp>
          <p:nvSpPr>
            <p:cNvPr id="456" name="Google Shape;456;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sp>
        <p:nvSpPr>
          <p:cNvPr id="458" name="Google Shape;458;p45"/>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45"/>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 name="Google Shape;460;p45"/>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 name="Google Shape;461;p45"/>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 name="Google Shape;462;p45"/>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 name="Google Shape;463;p45"/>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 name="Google Shape;464;p45"/>
          <p:cNvSpPr txBox="1">
            <a:spLocks noGrp="1"/>
          </p:cNvSpPr>
          <p:nvPr>
            <p:ph type="title" idx="15"/>
          </p:nvPr>
        </p:nvSpPr>
        <p:spPr>
          <a:xfrm>
            <a:off x="874774" y="577200"/>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65" name="Google Shape;465;p45"/>
          <p:cNvSpPr txBox="1">
            <a:spLocks noGrp="1"/>
          </p:cNvSpPr>
          <p:nvPr>
            <p:ph type="title" idx="16"/>
          </p:nvPr>
        </p:nvSpPr>
        <p:spPr>
          <a:xfrm>
            <a:off x="874924" y="128686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6" name="Google Shape;466;p45"/>
          <p:cNvSpPr txBox="1">
            <a:spLocks noGrp="1"/>
          </p:cNvSpPr>
          <p:nvPr>
            <p:ph type="title" idx="17"/>
          </p:nvPr>
        </p:nvSpPr>
        <p:spPr>
          <a:xfrm>
            <a:off x="874774" y="1996530"/>
            <a:ext cx="448500" cy="4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67" name="Google Shape;467;p45"/>
          <p:cNvSpPr txBox="1">
            <a:spLocks noGrp="1"/>
          </p:cNvSpPr>
          <p:nvPr>
            <p:ph type="title" idx="18"/>
          </p:nvPr>
        </p:nvSpPr>
        <p:spPr>
          <a:xfrm>
            <a:off x="874924" y="270139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68" name="Google Shape;468;p45"/>
          <p:cNvSpPr txBox="1">
            <a:spLocks noGrp="1"/>
          </p:cNvSpPr>
          <p:nvPr>
            <p:ph type="title" idx="19"/>
          </p:nvPr>
        </p:nvSpPr>
        <p:spPr>
          <a:xfrm>
            <a:off x="874774" y="4120725"/>
            <a:ext cx="4485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69" name="Google Shape;469;p45"/>
          <p:cNvSpPr txBox="1">
            <a:spLocks noGrp="1"/>
          </p:cNvSpPr>
          <p:nvPr>
            <p:ph type="title" idx="20"/>
          </p:nvPr>
        </p:nvSpPr>
        <p:spPr>
          <a:xfrm>
            <a:off x="874774" y="3411060"/>
            <a:ext cx="4485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pic>
        <p:nvPicPr>
          <p:cNvPr id="470" name="Google Shape;470;p45"/>
          <p:cNvPicPr preferRelativeResize="0"/>
          <p:nvPr/>
        </p:nvPicPr>
        <p:blipFill rotWithShape="1">
          <a:blip r:embed="rId3">
            <a:alphaModFix/>
          </a:blip>
          <a:srcRect l="50634" t="9752" r="43731" b="81493"/>
          <a:stretch/>
        </p:blipFill>
        <p:spPr>
          <a:xfrm rot="10800000" flipH="1">
            <a:off x="298575" y="1740075"/>
            <a:ext cx="254775" cy="395850"/>
          </a:xfrm>
          <a:prstGeom prst="rect">
            <a:avLst/>
          </a:prstGeom>
          <a:noFill/>
          <a:ln>
            <a:noFill/>
          </a:ln>
        </p:spPr>
      </p:pic>
      <p:pic>
        <p:nvPicPr>
          <p:cNvPr id="471" name="Google Shape;471;p45"/>
          <p:cNvPicPr preferRelativeResize="0"/>
          <p:nvPr/>
        </p:nvPicPr>
        <p:blipFill rotWithShape="1">
          <a:blip r:embed="rId3">
            <a:alphaModFix/>
          </a:blip>
          <a:srcRect l="47142" t="6693" r="44094" b="81710"/>
          <a:stretch/>
        </p:blipFill>
        <p:spPr>
          <a:xfrm rot="10800000" flipH="1">
            <a:off x="8607771" y="3318138"/>
            <a:ext cx="383475" cy="507474"/>
          </a:xfrm>
          <a:prstGeom prst="rect">
            <a:avLst/>
          </a:prstGeom>
          <a:noFill/>
          <a:ln>
            <a:noFill/>
          </a:ln>
        </p:spPr>
      </p:pic>
      <p:pic>
        <p:nvPicPr>
          <p:cNvPr id="472" name="Google Shape;472;p45"/>
          <p:cNvPicPr preferRelativeResize="0"/>
          <p:nvPr/>
        </p:nvPicPr>
        <p:blipFill rotWithShape="1">
          <a:blip r:embed="rId3">
            <a:alphaModFix/>
          </a:blip>
          <a:srcRect l="50634" t="9752" r="43731" b="81493"/>
          <a:stretch/>
        </p:blipFill>
        <p:spPr>
          <a:xfrm rot="10800000" flipH="1">
            <a:off x="8607775" y="844725"/>
            <a:ext cx="254775" cy="395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DCA498-8114-13C6-27D7-6DC11FB9452D}"/>
              </a:ext>
            </a:extLst>
          </p:cNvPr>
          <p:cNvPicPr>
            <a:picLocks noChangeAspect="1"/>
          </p:cNvPicPr>
          <p:nvPr/>
        </p:nvPicPr>
        <p:blipFill>
          <a:blip r:embed="rId2"/>
          <a:stretch>
            <a:fillRect/>
          </a:stretch>
        </p:blipFill>
        <p:spPr>
          <a:xfrm>
            <a:off x="1145238" y="1000409"/>
            <a:ext cx="6613244" cy="3249471"/>
          </a:xfrm>
          <a:prstGeom prst="rect">
            <a:avLst/>
          </a:prstGeom>
        </p:spPr>
      </p:pic>
    </p:spTree>
    <p:extLst>
      <p:ext uri="{BB962C8B-B14F-4D97-AF65-F5344CB8AC3E}">
        <p14:creationId xmlns:p14="http://schemas.microsoft.com/office/powerpoint/2010/main" val="3428342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3CEE93-7DFB-0ABA-2042-8B545B41E67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5E25CFD-CEE0-8178-7478-87C88DD41BA1}"/>
              </a:ext>
            </a:extLst>
          </p:cNvPr>
          <p:cNvSpPr>
            <a:spLocks noGrp="1"/>
          </p:cNvSpPr>
          <p:nvPr>
            <p:ph type="ctrTitle"/>
          </p:nvPr>
        </p:nvSpPr>
        <p:spPr/>
        <p:txBody>
          <a:bodyPr/>
          <a:lstStyle/>
          <a:p>
            <a:r>
              <a:rPr lang="en-US" dirty="0"/>
              <a:t>Phong Model</a:t>
            </a:r>
          </a:p>
        </p:txBody>
      </p:sp>
      <p:pic>
        <p:nvPicPr>
          <p:cNvPr id="5" name="Picture 4" descr="A blue and black object with text&#10;&#10;AI-generated content may be incorrect.">
            <a:extLst>
              <a:ext uri="{FF2B5EF4-FFF2-40B4-BE49-F238E27FC236}">
                <a16:creationId xmlns:a16="http://schemas.microsoft.com/office/drawing/2014/main" id="{00F339CC-7451-5C2D-EB1B-5628C0826735}"/>
              </a:ext>
            </a:extLst>
          </p:cNvPr>
          <p:cNvPicPr>
            <a:picLocks noChangeAspect="1"/>
          </p:cNvPicPr>
          <p:nvPr/>
        </p:nvPicPr>
        <p:blipFill>
          <a:blip r:embed="rId2"/>
          <a:stretch>
            <a:fillRect/>
          </a:stretch>
        </p:blipFill>
        <p:spPr>
          <a:xfrm>
            <a:off x="534528" y="1699895"/>
            <a:ext cx="7803664" cy="2170394"/>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846CC07E-545B-7CE9-4472-3592CBC380A2}"/>
                  </a:ext>
                </a:extLst>
              </p14:cNvPr>
              <p14:cNvContentPartPr/>
              <p14:nvPr/>
            </p14:nvContentPartPr>
            <p14:xfrm>
              <a:off x="6386416" y="1774607"/>
              <a:ext cx="1983600" cy="1745640"/>
            </p14:xfrm>
          </p:contentPart>
        </mc:Choice>
        <mc:Fallback xmlns="">
          <p:pic>
            <p:nvPicPr>
              <p:cNvPr id="13" name="Ink 12">
                <a:extLst>
                  <a:ext uri="{FF2B5EF4-FFF2-40B4-BE49-F238E27FC236}">
                    <a16:creationId xmlns:a16="http://schemas.microsoft.com/office/drawing/2014/main" id="{846CC07E-545B-7CE9-4472-3592CBC380A2}"/>
                  </a:ext>
                </a:extLst>
              </p:cNvPr>
              <p:cNvPicPr/>
              <p:nvPr/>
            </p:nvPicPr>
            <p:blipFill>
              <a:blip r:embed="rId4"/>
              <a:stretch>
                <a:fillRect/>
              </a:stretch>
            </p:blipFill>
            <p:spPr>
              <a:xfrm>
                <a:off x="6380296" y="1768487"/>
                <a:ext cx="1995840" cy="1757880"/>
              </a:xfrm>
              <a:prstGeom prst="rect">
                <a:avLst/>
              </a:prstGeom>
            </p:spPr>
          </p:pic>
        </mc:Fallback>
      </mc:AlternateContent>
    </p:spTree>
    <p:extLst>
      <p:ext uri="{BB962C8B-B14F-4D97-AF65-F5344CB8AC3E}">
        <p14:creationId xmlns:p14="http://schemas.microsoft.com/office/powerpoint/2010/main" val="74580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BEEE0D-43BA-016E-15D6-0117600384E3}"/>
              </a:ext>
            </a:extLst>
          </p:cNvPr>
          <p:cNvPicPr>
            <a:picLocks noChangeAspect="1"/>
          </p:cNvPicPr>
          <p:nvPr/>
        </p:nvPicPr>
        <p:blipFill>
          <a:blip r:embed="rId2"/>
          <a:stretch>
            <a:fillRect/>
          </a:stretch>
        </p:blipFill>
        <p:spPr>
          <a:xfrm>
            <a:off x="2274857" y="1500396"/>
            <a:ext cx="4474146" cy="2465679"/>
          </a:xfrm>
          <a:prstGeom prst="rect">
            <a:avLst/>
          </a:prstGeom>
        </p:spPr>
      </p:pic>
      <p:sp>
        <p:nvSpPr>
          <p:cNvPr id="4" name="Rectangle 1">
            <a:extLst>
              <a:ext uri="{FF2B5EF4-FFF2-40B4-BE49-F238E27FC236}">
                <a16:creationId xmlns:a16="http://schemas.microsoft.com/office/drawing/2014/main" id="{631ECC16-0968-BDBF-1752-C1C96518AFC6}"/>
              </a:ext>
            </a:extLst>
          </p:cNvPr>
          <p:cNvSpPr>
            <a:spLocks noChangeArrowheads="1"/>
          </p:cNvSpPr>
          <p:nvPr/>
        </p:nvSpPr>
        <p:spPr bwMode="auto">
          <a:xfrm>
            <a:off x="2501701" y="4159358"/>
            <a:ext cx="44101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212931"/>
                </a:solidFill>
                <a:effectLst/>
                <a:latin typeface="Fira Code" panose="020B0809050000020004" pitchFamily="49" charset="0"/>
              </a:rPr>
              <a:t>MeshStandardMaterial</a:t>
            </a:r>
            <a:r>
              <a:rPr kumimoji="0" lang="en-US" altLang="en-US" sz="1200" b="0" i="0" u="none" strike="noStrike" cap="none" normalizeH="0" baseline="0" dirty="0">
                <a:ln>
                  <a:noFill/>
                </a:ln>
                <a:solidFill>
                  <a:srgbClr val="212931"/>
                </a:solidFill>
                <a:effectLst/>
                <a:latin typeface="Fira Code" panose="020B0809050000020004" pitchFamily="49" charset="0"/>
              </a:rPr>
              <a:t> vs </a:t>
            </a:r>
            <a:r>
              <a:rPr kumimoji="0" lang="en-US" altLang="en-US" sz="1400" b="0" i="0" u="none" strike="noStrike" cap="none" normalizeH="0" baseline="0" dirty="0" err="1">
                <a:ln>
                  <a:noFill/>
                </a:ln>
                <a:solidFill>
                  <a:srgbClr val="212931"/>
                </a:solidFill>
                <a:effectLst/>
                <a:latin typeface="Fira Code" panose="020B0809050000020004" pitchFamily="49" charset="0"/>
              </a:rPr>
              <a:t>MeshBasicMaterial</a:t>
            </a:r>
            <a:r>
              <a:rPr kumimoji="0" lang="en-US" altLang="en-US" sz="1400" b="0" i="0" u="none" strike="noStrike" cap="none" normalizeH="0" baseline="0" dirty="0">
                <a:ln>
                  <a:noFill/>
                </a:ln>
                <a:solidFill>
                  <a:srgbClr val="212931"/>
                </a:solidFill>
                <a:effectLst/>
                <a:latin typeface="Fira Code" panose="020B0809050000020004" pitchFamily="49" charset="0"/>
              </a:rPr>
              <a:t> </a:t>
            </a:r>
            <a:r>
              <a:rPr kumimoji="0" lang="en-US" altLang="en-US" sz="1400" b="0" i="0" u="none" strike="noStrike" cap="none" normalizeH="0" baseline="0" dirty="0">
                <a:ln>
                  <a:noFill/>
                </a:ln>
                <a:solidFill>
                  <a:srgbClr val="212931"/>
                </a:solidFill>
                <a:effectLst/>
                <a:latin typeface="Open Sans" panose="020B0606030504020204" pitchFamily="34" charset="0"/>
                <a:cs typeface="Open Sans" panose="020B0606030504020204" pitchFamily="34" charset="0"/>
              </a:rPr>
              <a:t> </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B2C87BB-1218-1977-5927-0EE941FDE9BB}"/>
              </a:ext>
            </a:extLst>
          </p:cNvPr>
          <p:cNvSpPr>
            <a:spLocks noChangeArrowheads="1"/>
          </p:cNvSpPr>
          <p:nvPr/>
        </p:nvSpPr>
        <p:spPr bwMode="auto">
          <a:xfrm>
            <a:off x="0" y="74711"/>
            <a:ext cx="2455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931"/>
                </a:solidFill>
                <a:effectLst/>
                <a:latin typeface="Open Sans" panose="020B0606030504020204" pitchFamily="34" charset="0"/>
                <a:cs typeface="Open Sans" panose="020B0606030504020204" pitchFamily="34" charset="0"/>
              </a:rPr>
              <a:t> </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2">
            <a:extLst>
              <a:ext uri="{FF2B5EF4-FFF2-40B4-BE49-F238E27FC236}">
                <a16:creationId xmlns:a16="http://schemas.microsoft.com/office/drawing/2014/main" id="{A37D9A87-E73A-B51E-D3A1-B5C3A85ADF49}"/>
              </a:ext>
            </a:extLst>
          </p:cNvPr>
          <p:cNvSpPr>
            <a:spLocks noGrp="1"/>
          </p:cNvSpPr>
          <p:nvPr>
            <p:ph type="ctrTitle"/>
          </p:nvPr>
        </p:nvSpPr>
        <p:spPr>
          <a:xfrm>
            <a:off x="1410600" y="491502"/>
            <a:ext cx="6322800" cy="398700"/>
          </a:xfrm>
        </p:spPr>
        <p:txBody>
          <a:bodyPr/>
          <a:lstStyle/>
          <a:p>
            <a:r>
              <a:rPr lang="en-US" dirty="0"/>
              <a:t>Materials</a:t>
            </a:r>
          </a:p>
        </p:txBody>
      </p:sp>
    </p:spTree>
    <p:extLst>
      <p:ext uri="{BB962C8B-B14F-4D97-AF65-F5344CB8AC3E}">
        <p14:creationId xmlns:p14="http://schemas.microsoft.com/office/powerpoint/2010/main" val="418834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B992-CFDB-B532-FEB9-A3320F011D62}"/>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7972BC8D-A669-F1F5-A281-321CBECA4B12}"/>
              </a:ext>
            </a:extLst>
          </p:cNvPr>
          <p:cNvSpPr>
            <a:spLocks noGrp="1"/>
          </p:cNvSpPr>
          <p:nvPr>
            <p:ph type="ctrTitle"/>
          </p:nvPr>
        </p:nvSpPr>
        <p:spPr>
          <a:xfrm>
            <a:off x="1410600" y="491502"/>
            <a:ext cx="6322800" cy="398700"/>
          </a:xfrm>
        </p:spPr>
        <p:txBody>
          <a:bodyPr/>
          <a:lstStyle/>
          <a:p>
            <a:r>
              <a:rPr lang="en-US" dirty="0"/>
              <a:t>Lighting</a:t>
            </a:r>
          </a:p>
        </p:txBody>
      </p:sp>
      <p:sp>
        <p:nvSpPr>
          <p:cNvPr id="3" name="TextBox 2">
            <a:extLst>
              <a:ext uri="{FF2B5EF4-FFF2-40B4-BE49-F238E27FC236}">
                <a16:creationId xmlns:a16="http://schemas.microsoft.com/office/drawing/2014/main" id="{26144F43-19D9-4F9C-282B-02A98D0E599E}"/>
              </a:ext>
            </a:extLst>
          </p:cNvPr>
          <p:cNvSpPr txBox="1"/>
          <p:nvPr/>
        </p:nvSpPr>
        <p:spPr>
          <a:xfrm>
            <a:off x="863600" y="1066847"/>
            <a:ext cx="7083778" cy="1600438"/>
          </a:xfrm>
          <a:prstGeom prst="rect">
            <a:avLst/>
          </a:prstGeom>
          <a:noFill/>
        </p:spPr>
        <p:txBody>
          <a:bodyPr wrap="square">
            <a:spAutoFit/>
          </a:bodyPr>
          <a:lstStyle/>
          <a:p>
            <a:pPr>
              <a:buNone/>
            </a:pPr>
            <a:r>
              <a:rPr lang="en-US" dirty="0"/>
              <a:t>Just like in the real world, </a:t>
            </a:r>
            <a:r>
              <a:rPr lang="en-US" b="1" dirty="0"/>
              <a:t>lighting</a:t>
            </a:r>
            <a:r>
              <a:rPr lang="en-US" dirty="0"/>
              <a:t> in 3D graphics determines how we see objects. It affects the </a:t>
            </a:r>
            <a:r>
              <a:rPr lang="en-US" b="1" dirty="0"/>
              <a:t>appearance of objects</a:t>
            </a:r>
            <a:r>
              <a:rPr lang="en-US" dirty="0"/>
              <a:t> by:</a:t>
            </a:r>
          </a:p>
          <a:p>
            <a:pPr>
              <a:buFont typeface="Arial" panose="020B0604020202020204" pitchFamily="34" charset="0"/>
              <a:buChar char="•"/>
            </a:pPr>
            <a:r>
              <a:rPr lang="en-US" b="1" dirty="0"/>
              <a:t>Casting shadows</a:t>
            </a:r>
            <a:endParaRPr lang="en-US" dirty="0"/>
          </a:p>
          <a:p>
            <a:pPr>
              <a:buFont typeface="Arial" panose="020B0604020202020204" pitchFamily="34" charset="0"/>
              <a:buChar char="•"/>
            </a:pPr>
            <a:r>
              <a:rPr lang="en-US" b="1" dirty="0"/>
              <a:t>Illuminating surfaces</a:t>
            </a:r>
            <a:endParaRPr lang="en-US" dirty="0"/>
          </a:p>
          <a:p>
            <a:pPr>
              <a:buFont typeface="Arial" panose="020B0604020202020204" pitchFamily="34" charset="0"/>
              <a:buChar char="•"/>
            </a:pPr>
            <a:r>
              <a:rPr lang="en-US" b="1" dirty="0"/>
              <a:t>Creating highlights</a:t>
            </a:r>
            <a:endParaRPr lang="en-US" dirty="0"/>
          </a:p>
          <a:p>
            <a:r>
              <a:rPr lang="en-US" dirty="0"/>
              <a:t>Without lighting, your 3D scene would be completely dark, no matter how many objects you add.</a:t>
            </a:r>
          </a:p>
        </p:txBody>
      </p:sp>
    </p:spTree>
    <p:extLst>
      <p:ext uri="{BB962C8B-B14F-4D97-AF65-F5344CB8AC3E}">
        <p14:creationId xmlns:p14="http://schemas.microsoft.com/office/powerpoint/2010/main" val="3557623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706B-F89B-0843-E6D1-F93F58CBAC23}"/>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01670419-2039-037F-70F4-051D44B735FD}"/>
              </a:ext>
            </a:extLst>
          </p:cNvPr>
          <p:cNvSpPr>
            <a:spLocks noGrp="1"/>
          </p:cNvSpPr>
          <p:nvPr>
            <p:ph type="ctrTitle"/>
          </p:nvPr>
        </p:nvSpPr>
        <p:spPr>
          <a:xfrm>
            <a:off x="1410600" y="491502"/>
            <a:ext cx="6322800" cy="398700"/>
          </a:xfrm>
        </p:spPr>
        <p:txBody>
          <a:bodyPr/>
          <a:lstStyle/>
          <a:p>
            <a:r>
              <a:rPr lang="en-US" dirty="0"/>
              <a:t>Lighting</a:t>
            </a:r>
          </a:p>
        </p:txBody>
      </p:sp>
      <p:sp>
        <p:nvSpPr>
          <p:cNvPr id="3" name="TextBox 2">
            <a:extLst>
              <a:ext uri="{FF2B5EF4-FFF2-40B4-BE49-F238E27FC236}">
                <a16:creationId xmlns:a16="http://schemas.microsoft.com/office/drawing/2014/main" id="{DA4843E7-69B8-65E8-B155-3D5BEDC416E1}"/>
              </a:ext>
            </a:extLst>
          </p:cNvPr>
          <p:cNvSpPr txBox="1"/>
          <p:nvPr/>
        </p:nvSpPr>
        <p:spPr>
          <a:xfrm>
            <a:off x="863600" y="1066847"/>
            <a:ext cx="7083778" cy="2246769"/>
          </a:xfrm>
          <a:prstGeom prst="rect">
            <a:avLst/>
          </a:prstGeom>
          <a:noFill/>
        </p:spPr>
        <p:txBody>
          <a:bodyPr wrap="square">
            <a:spAutoFit/>
          </a:bodyPr>
          <a:lstStyle/>
          <a:p>
            <a:pPr>
              <a:buNone/>
            </a:pPr>
            <a:r>
              <a:rPr lang="en-US" b="1" dirty="0"/>
              <a:t>🌟 Types of Lights</a:t>
            </a:r>
          </a:p>
          <a:p>
            <a:pPr>
              <a:buNone/>
            </a:pPr>
            <a:r>
              <a:rPr lang="en-US" dirty="0"/>
              <a:t>There are several types of lights in Three.js, and each affects the scene differently:</a:t>
            </a:r>
          </a:p>
          <a:p>
            <a:pPr>
              <a:buFont typeface="+mj-lt"/>
              <a:buAutoNum type="arabicPeriod"/>
            </a:pPr>
            <a:r>
              <a:rPr lang="en-US" b="1" dirty="0"/>
              <a:t>Ambient Light</a:t>
            </a:r>
            <a:r>
              <a:rPr lang="en-US" dirty="0"/>
              <a:t> – general, soft lighting that doesn't have a specific direction (affects everything uniformly).</a:t>
            </a:r>
          </a:p>
          <a:p>
            <a:pPr>
              <a:buFont typeface="+mj-lt"/>
              <a:buAutoNum type="arabicPeriod"/>
            </a:pPr>
            <a:r>
              <a:rPr lang="en-US" b="1" dirty="0"/>
              <a:t>Point Light</a:t>
            </a:r>
            <a:r>
              <a:rPr lang="en-US" dirty="0"/>
              <a:t> – like a light bulb, emits light in all directions.</a:t>
            </a:r>
          </a:p>
          <a:p>
            <a:pPr>
              <a:buFont typeface="+mj-lt"/>
              <a:buAutoNum type="arabicPeriod"/>
            </a:pPr>
            <a:r>
              <a:rPr lang="en-US" b="1" dirty="0"/>
              <a:t>Directional Light</a:t>
            </a:r>
            <a:r>
              <a:rPr lang="en-US" dirty="0"/>
              <a:t> – like the sun, casts parallel light in a specific direction.</a:t>
            </a:r>
          </a:p>
          <a:p>
            <a:pPr>
              <a:buFont typeface="+mj-lt"/>
              <a:buAutoNum type="arabicPeriod"/>
            </a:pPr>
            <a:r>
              <a:rPr lang="en-US" b="1" dirty="0"/>
              <a:t>Spotlight</a:t>
            </a:r>
            <a:r>
              <a:rPr lang="en-US" dirty="0"/>
              <a:t> – like a stage spotlight, shines in a cone shape.</a:t>
            </a:r>
          </a:p>
          <a:p>
            <a:pPr>
              <a:buFont typeface="+mj-lt"/>
              <a:buAutoNum type="arabicPeriod"/>
            </a:pPr>
            <a:r>
              <a:rPr lang="en-US" b="1" dirty="0"/>
              <a:t>Hemisphere Light</a:t>
            </a:r>
            <a:r>
              <a:rPr lang="en-US" dirty="0"/>
              <a:t> – combines a sky color and a ground color, typically for outdoor scenes.</a:t>
            </a:r>
          </a:p>
          <a:p>
            <a:pPr>
              <a:buFont typeface="+mj-lt"/>
              <a:buAutoNum type="arabicPeriod"/>
            </a:pPr>
            <a:endParaRPr lang="en-US" dirty="0"/>
          </a:p>
        </p:txBody>
      </p:sp>
      <p:pic>
        <p:nvPicPr>
          <p:cNvPr id="6" name="Picture 5">
            <a:extLst>
              <a:ext uri="{FF2B5EF4-FFF2-40B4-BE49-F238E27FC236}">
                <a16:creationId xmlns:a16="http://schemas.microsoft.com/office/drawing/2014/main" id="{346A41BF-49FC-8948-CD05-9509BD8FFC8B}"/>
              </a:ext>
            </a:extLst>
          </p:cNvPr>
          <p:cNvPicPr>
            <a:picLocks noChangeAspect="1"/>
          </p:cNvPicPr>
          <p:nvPr/>
        </p:nvPicPr>
        <p:blipFill>
          <a:blip r:embed="rId2"/>
          <a:stretch>
            <a:fillRect/>
          </a:stretch>
        </p:blipFill>
        <p:spPr>
          <a:xfrm>
            <a:off x="905389" y="3265902"/>
            <a:ext cx="4649124" cy="1633476"/>
          </a:xfrm>
          <a:prstGeom prst="rect">
            <a:avLst/>
          </a:prstGeom>
        </p:spPr>
      </p:pic>
    </p:spTree>
    <p:extLst>
      <p:ext uri="{BB962C8B-B14F-4D97-AF65-F5344CB8AC3E}">
        <p14:creationId xmlns:p14="http://schemas.microsoft.com/office/powerpoint/2010/main" val="1529466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arrows pointing to different directions&#10;&#10;AI-generated content may be incorrect.">
            <a:extLst>
              <a:ext uri="{FF2B5EF4-FFF2-40B4-BE49-F238E27FC236}">
                <a16:creationId xmlns:a16="http://schemas.microsoft.com/office/drawing/2014/main" id="{19946A52-FD07-4B0F-EBF3-D63BB43E29FD}"/>
              </a:ext>
            </a:extLst>
          </p:cNvPr>
          <p:cNvPicPr>
            <a:picLocks noChangeAspect="1"/>
          </p:cNvPicPr>
          <p:nvPr/>
        </p:nvPicPr>
        <p:blipFill>
          <a:blip r:embed="rId2"/>
          <a:stretch>
            <a:fillRect/>
          </a:stretch>
        </p:blipFill>
        <p:spPr>
          <a:xfrm>
            <a:off x="1264915" y="1278326"/>
            <a:ext cx="7126655" cy="3153510"/>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5648E436-5204-19D9-9B26-24AABE2F78DC}"/>
                  </a:ext>
                </a:extLst>
              </p14:cNvPr>
              <p14:cNvContentPartPr/>
              <p14:nvPr/>
            </p14:nvContentPartPr>
            <p14:xfrm>
              <a:off x="7677016" y="2549327"/>
              <a:ext cx="691920" cy="204840"/>
            </p14:xfrm>
          </p:contentPart>
        </mc:Choice>
        <mc:Fallback xmlns="">
          <p:pic>
            <p:nvPicPr>
              <p:cNvPr id="11" name="Ink 10">
                <a:extLst>
                  <a:ext uri="{FF2B5EF4-FFF2-40B4-BE49-F238E27FC236}">
                    <a16:creationId xmlns:a16="http://schemas.microsoft.com/office/drawing/2014/main" id="{5648E436-5204-19D9-9B26-24AABE2F78DC}"/>
                  </a:ext>
                </a:extLst>
              </p:cNvPr>
              <p:cNvPicPr/>
              <p:nvPr/>
            </p:nvPicPr>
            <p:blipFill>
              <a:blip r:embed="rId4"/>
              <a:stretch>
                <a:fillRect/>
              </a:stretch>
            </p:blipFill>
            <p:spPr>
              <a:xfrm>
                <a:off x="7614376" y="2486687"/>
                <a:ext cx="817560" cy="330480"/>
              </a:xfrm>
              <a:prstGeom prst="rect">
                <a:avLst/>
              </a:prstGeom>
            </p:spPr>
          </p:pic>
        </mc:Fallback>
      </mc:AlternateContent>
    </p:spTree>
    <p:extLst>
      <p:ext uri="{BB962C8B-B14F-4D97-AF65-F5344CB8AC3E}">
        <p14:creationId xmlns:p14="http://schemas.microsoft.com/office/powerpoint/2010/main" val="86881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red and white lights&#10;&#10;AI-generated content may be incorrect.">
            <a:extLst>
              <a:ext uri="{FF2B5EF4-FFF2-40B4-BE49-F238E27FC236}">
                <a16:creationId xmlns:a16="http://schemas.microsoft.com/office/drawing/2014/main" id="{09A90A99-C1A5-CB0A-BC9D-F96CA42419B6}"/>
              </a:ext>
            </a:extLst>
          </p:cNvPr>
          <p:cNvPicPr>
            <a:picLocks noChangeAspect="1"/>
          </p:cNvPicPr>
          <p:nvPr/>
        </p:nvPicPr>
        <p:blipFill>
          <a:blip r:embed="rId2"/>
          <a:stretch>
            <a:fillRect/>
          </a:stretch>
        </p:blipFill>
        <p:spPr>
          <a:xfrm>
            <a:off x="852496" y="1089950"/>
            <a:ext cx="7439008" cy="341530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FDB3AA2-94FB-C915-F258-DCBC75F3CCD1}"/>
                  </a:ext>
                </a:extLst>
              </p14:cNvPr>
              <p14:cNvContentPartPr/>
              <p14:nvPr/>
            </p14:nvContentPartPr>
            <p14:xfrm>
              <a:off x="2378536" y="3259247"/>
              <a:ext cx="589320" cy="20880"/>
            </p14:xfrm>
          </p:contentPart>
        </mc:Choice>
        <mc:Fallback xmlns="">
          <p:pic>
            <p:nvPicPr>
              <p:cNvPr id="10" name="Ink 9">
                <a:extLst>
                  <a:ext uri="{FF2B5EF4-FFF2-40B4-BE49-F238E27FC236}">
                    <a16:creationId xmlns:a16="http://schemas.microsoft.com/office/drawing/2014/main" id="{EFDB3AA2-94FB-C915-F258-DCBC75F3CCD1}"/>
                  </a:ext>
                </a:extLst>
              </p:cNvPr>
              <p:cNvPicPr/>
              <p:nvPr/>
            </p:nvPicPr>
            <p:blipFill>
              <a:blip r:embed="rId4"/>
              <a:stretch>
                <a:fillRect/>
              </a:stretch>
            </p:blipFill>
            <p:spPr>
              <a:xfrm>
                <a:off x="2315536" y="3196607"/>
                <a:ext cx="714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B7E1FF7-F466-7979-224E-D96557649CDE}"/>
                  </a:ext>
                </a:extLst>
              </p14:cNvPr>
              <p14:cNvContentPartPr/>
              <p14:nvPr/>
            </p14:nvContentPartPr>
            <p14:xfrm>
              <a:off x="2650336" y="1978367"/>
              <a:ext cx="1161360" cy="1208880"/>
            </p14:xfrm>
          </p:contentPart>
        </mc:Choice>
        <mc:Fallback xmlns="">
          <p:pic>
            <p:nvPicPr>
              <p:cNvPr id="15" name="Ink 14">
                <a:extLst>
                  <a:ext uri="{FF2B5EF4-FFF2-40B4-BE49-F238E27FC236}">
                    <a16:creationId xmlns:a16="http://schemas.microsoft.com/office/drawing/2014/main" id="{BB7E1FF7-F466-7979-224E-D96557649CDE}"/>
                  </a:ext>
                </a:extLst>
              </p:cNvPr>
              <p:cNvPicPr/>
              <p:nvPr/>
            </p:nvPicPr>
            <p:blipFill>
              <a:blip r:embed="rId6"/>
              <a:stretch>
                <a:fillRect/>
              </a:stretch>
            </p:blipFill>
            <p:spPr>
              <a:xfrm>
                <a:off x="2587336" y="1915727"/>
                <a:ext cx="1287000" cy="1334520"/>
              </a:xfrm>
              <a:prstGeom prst="rect">
                <a:avLst/>
              </a:prstGeom>
            </p:spPr>
          </p:pic>
        </mc:Fallback>
      </mc:AlternateContent>
    </p:spTree>
    <p:extLst>
      <p:ext uri="{BB962C8B-B14F-4D97-AF65-F5344CB8AC3E}">
        <p14:creationId xmlns:p14="http://schemas.microsoft.com/office/powerpoint/2010/main" val="319512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one with blue arrows pointing to the top&#10;&#10;AI-generated content may be incorrect.">
            <a:extLst>
              <a:ext uri="{FF2B5EF4-FFF2-40B4-BE49-F238E27FC236}">
                <a16:creationId xmlns:a16="http://schemas.microsoft.com/office/drawing/2014/main" id="{6A0FFD17-670B-FCA1-B4FC-826E4C87DFBD}"/>
              </a:ext>
            </a:extLst>
          </p:cNvPr>
          <p:cNvPicPr>
            <a:picLocks noChangeAspect="1"/>
          </p:cNvPicPr>
          <p:nvPr/>
        </p:nvPicPr>
        <p:blipFill>
          <a:blip r:embed="rId3"/>
          <a:stretch>
            <a:fillRect/>
          </a:stretch>
        </p:blipFill>
        <p:spPr>
          <a:xfrm>
            <a:off x="2159584" y="644049"/>
            <a:ext cx="4491109" cy="1879763"/>
          </a:xfrm>
          <a:prstGeom prst="rect">
            <a:avLst/>
          </a:prstGeom>
        </p:spPr>
      </p:pic>
      <p:pic>
        <p:nvPicPr>
          <p:cNvPr id="7" name="Picture 6" descr="A pair of yellow balls&#10;&#10;AI-generated content may be incorrect.">
            <a:extLst>
              <a:ext uri="{FF2B5EF4-FFF2-40B4-BE49-F238E27FC236}">
                <a16:creationId xmlns:a16="http://schemas.microsoft.com/office/drawing/2014/main" id="{D6EE05E2-8650-7820-84B1-DD3B170F2050}"/>
              </a:ext>
            </a:extLst>
          </p:cNvPr>
          <p:cNvPicPr>
            <a:picLocks noChangeAspect="1"/>
          </p:cNvPicPr>
          <p:nvPr/>
        </p:nvPicPr>
        <p:blipFill>
          <a:blip r:embed="rId4"/>
          <a:stretch>
            <a:fillRect/>
          </a:stretch>
        </p:blipFill>
        <p:spPr>
          <a:xfrm>
            <a:off x="1957831" y="3174830"/>
            <a:ext cx="5428571" cy="809524"/>
          </a:xfrm>
          <a:prstGeom prst="rect">
            <a:avLst/>
          </a:prstGeom>
        </p:spPr>
      </p:pic>
    </p:spTree>
    <p:extLst>
      <p:ext uri="{BB962C8B-B14F-4D97-AF65-F5344CB8AC3E}">
        <p14:creationId xmlns:p14="http://schemas.microsoft.com/office/powerpoint/2010/main" val="328611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0FC9B-80D6-413E-E596-1C0B2ACA187D}"/>
              </a:ext>
            </a:extLst>
          </p:cNvPr>
          <p:cNvSpPr>
            <a:spLocks noGrp="1"/>
          </p:cNvSpPr>
          <p:nvPr>
            <p:ph type="ctrTitle"/>
          </p:nvPr>
        </p:nvSpPr>
        <p:spPr/>
        <p:txBody>
          <a:bodyPr/>
          <a:lstStyle/>
          <a:p>
            <a:r>
              <a:rPr lang="en-US" dirty="0"/>
              <a:t>Ambient Light</a:t>
            </a:r>
          </a:p>
        </p:txBody>
      </p:sp>
      <p:pic>
        <p:nvPicPr>
          <p:cNvPr id="5" name="Picture 4" descr="A red and black sphere&#10;&#10;AI-generated content may be incorrect.">
            <a:extLst>
              <a:ext uri="{FF2B5EF4-FFF2-40B4-BE49-F238E27FC236}">
                <a16:creationId xmlns:a16="http://schemas.microsoft.com/office/drawing/2014/main" id="{9F949249-3F24-72BF-BA2E-A04DC4562B93}"/>
              </a:ext>
            </a:extLst>
          </p:cNvPr>
          <p:cNvPicPr>
            <a:picLocks noChangeAspect="1"/>
          </p:cNvPicPr>
          <p:nvPr/>
        </p:nvPicPr>
        <p:blipFill>
          <a:blip r:embed="rId2"/>
          <a:stretch>
            <a:fillRect/>
          </a:stretch>
        </p:blipFill>
        <p:spPr>
          <a:xfrm>
            <a:off x="4735176" y="964771"/>
            <a:ext cx="3905250" cy="1171575"/>
          </a:xfrm>
          <a:prstGeom prst="rect">
            <a:avLst/>
          </a:prstGeom>
        </p:spPr>
      </p:pic>
      <p:pic>
        <p:nvPicPr>
          <p:cNvPr id="7" name="Picture 6" descr="A black and grey arrows&#10;&#10;AI-generated content may be incorrect.">
            <a:extLst>
              <a:ext uri="{FF2B5EF4-FFF2-40B4-BE49-F238E27FC236}">
                <a16:creationId xmlns:a16="http://schemas.microsoft.com/office/drawing/2014/main" id="{BAEE27C6-E6AA-EA81-27C6-1679AEBCC557}"/>
              </a:ext>
            </a:extLst>
          </p:cNvPr>
          <p:cNvPicPr>
            <a:picLocks noChangeAspect="1"/>
          </p:cNvPicPr>
          <p:nvPr/>
        </p:nvPicPr>
        <p:blipFill>
          <a:blip r:embed="rId3"/>
          <a:stretch>
            <a:fillRect/>
          </a:stretch>
        </p:blipFill>
        <p:spPr>
          <a:xfrm>
            <a:off x="192864" y="1031446"/>
            <a:ext cx="4152900" cy="1104900"/>
          </a:xfrm>
          <a:prstGeom prst="rect">
            <a:avLst/>
          </a:prstGeom>
        </p:spPr>
      </p:pic>
      <p:pic>
        <p:nvPicPr>
          <p:cNvPr id="9" name="Picture 8" descr="A white background with green text&#10;&#10;AI-generated content may be incorrect.">
            <a:extLst>
              <a:ext uri="{FF2B5EF4-FFF2-40B4-BE49-F238E27FC236}">
                <a16:creationId xmlns:a16="http://schemas.microsoft.com/office/drawing/2014/main" id="{7372C683-A9FF-B64A-9B46-C1ED97272591}"/>
              </a:ext>
            </a:extLst>
          </p:cNvPr>
          <p:cNvPicPr>
            <a:picLocks noChangeAspect="1"/>
          </p:cNvPicPr>
          <p:nvPr/>
        </p:nvPicPr>
        <p:blipFill>
          <a:blip r:embed="rId4"/>
          <a:stretch>
            <a:fillRect/>
          </a:stretch>
        </p:blipFill>
        <p:spPr>
          <a:xfrm>
            <a:off x="206213" y="2277590"/>
            <a:ext cx="4038600" cy="1133475"/>
          </a:xfrm>
          <a:prstGeom prst="rect">
            <a:avLst/>
          </a:prstGeom>
        </p:spPr>
      </p:pic>
      <p:pic>
        <p:nvPicPr>
          <p:cNvPr id="11" name="Picture 10" descr="A grey sphere with red dots&#10;&#10;AI-generated content may be incorrect.">
            <a:extLst>
              <a:ext uri="{FF2B5EF4-FFF2-40B4-BE49-F238E27FC236}">
                <a16:creationId xmlns:a16="http://schemas.microsoft.com/office/drawing/2014/main" id="{044BC9AD-3EF9-2EB6-34C9-F53D9A46B1F2}"/>
              </a:ext>
            </a:extLst>
          </p:cNvPr>
          <p:cNvPicPr>
            <a:picLocks noChangeAspect="1"/>
          </p:cNvPicPr>
          <p:nvPr/>
        </p:nvPicPr>
        <p:blipFill>
          <a:blip r:embed="rId5"/>
          <a:stretch>
            <a:fillRect/>
          </a:stretch>
        </p:blipFill>
        <p:spPr>
          <a:xfrm>
            <a:off x="5023291" y="2635330"/>
            <a:ext cx="2381250" cy="1247775"/>
          </a:xfrm>
          <a:prstGeom prst="rect">
            <a:avLst/>
          </a:prstGeom>
        </p:spPr>
      </p:pic>
    </p:spTree>
    <p:extLst>
      <p:ext uri="{BB962C8B-B14F-4D97-AF65-F5344CB8AC3E}">
        <p14:creationId xmlns:p14="http://schemas.microsoft.com/office/powerpoint/2010/main" val="2642649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BCBF1-F0D4-26A7-87C4-96219D64D49E}"/>
              </a:ext>
            </a:extLst>
          </p:cNvPr>
          <p:cNvSpPr>
            <a:spLocks noGrp="1"/>
          </p:cNvSpPr>
          <p:nvPr>
            <p:ph type="ctrTitle"/>
          </p:nvPr>
        </p:nvSpPr>
        <p:spPr/>
        <p:txBody>
          <a:bodyPr/>
          <a:lstStyle/>
          <a:p>
            <a:r>
              <a:rPr lang="en-US" dirty="0"/>
              <a:t>Lights Properties</a:t>
            </a:r>
          </a:p>
        </p:txBody>
      </p:sp>
      <p:pic>
        <p:nvPicPr>
          <p:cNvPr id="5" name="Picture 4" descr="A black background with red text&#10;&#10;AI-generated content may be incorrect.">
            <a:extLst>
              <a:ext uri="{FF2B5EF4-FFF2-40B4-BE49-F238E27FC236}">
                <a16:creationId xmlns:a16="http://schemas.microsoft.com/office/drawing/2014/main" id="{9F5C8CE3-F351-C788-76C9-8CF8CD6A3439}"/>
              </a:ext>
            </a:extLst>
          </p:cNvPr>
          <p:cNvPicPr>
            <a:picLocks noChangeAspect="1"/>
          </p:cNvPicPr>
          <p:nvPr/>
        </p:nvPicPr>
        <p:blipFill>
          <a:blip r:embed="rId2"/>
          <a:stretch>
            <a:fillRect/>
          </a:stretch>
        </p:blipFill>
        <p:spPr>
          <a:xfrm>
            <a:off x="2189266" y="1456841"/>
            <a:ext cx="5326168" cy="27160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6648A6D-3892-8150-6FAF-49E08A5A6034}"/>
                  </a:ext>
                </a:extLst>
              </p14:cNvPr>
              <p14:cNvContentPartPr/>
              <p14:nvPr/>
            </p14:nvContentPartPr>
            <p14:xfrm>
              <a:off x="1981096" y="3010487"/>
              <a:ext cx="146880" cy="158760"/>
            </p14:xfrm>
          </p:contentPart>
        </mc:Choice>
        <mc:Fallback xmlns="">
          <p:pic>
            <p:nvPicPr>
              <p:cNvPr id="6" name="Ink 5">
                <a:extLst>
                  <a:ext uri="{FF2B5EF4-FFF2-40B4-BE49-F238E27FC236}">
                    <a16:creationId xmlns:a16="http://schemas.microsoft.com/office/drawing/2014/main" id="{36648A6D-3892-8150-6FAF-49E08A5A6034}"/>
                  </a:ext>
                </a:extLst>
              </p:cNvPr>
              <p:cNvPicPr/>
              <p:nvPr/>
            </p:nvPicPr>
            <p:blipFill>
              <a:blip r:embed="rId4"/>
              <a:stretch>
                <a:fillRect/>
              </a:stretch>
            </p:blipFill>
            <p:spPr>
              <a:xfrm>
                <a:off x="1974976" y="3004367"/>
                <a:ext cx="159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27592FDA-771E-17A7-EFE4-F2DFC7025060}"/>
                  </a:ext>
                </a:extLst>
              </p14:cNvPr>
              <p14:cNvContentPartPr/>
              <p14:nvPr/>
            </p14:nvContentPartPr>
            <p14:xfrm>
              <a:off x="542896" y="2537807"/>
              <a:ext cx="360" cy="360"/>
            </p14:xfrm>
          </p:contentPart>
        </mc:Choice>
        <mc:Fallback xmlns="">
          <p:pic>
            <p:nvPicPr>
              <p:cNvPr id="32" name="Ink 31">
                <a:extLst>
                  <a:ext uri="{FF2B5EF4-FFF2-40B4-BE49-F238E27FC236}">
                    <a16:creationId xmlns:a16="http://schemas.microsoft.com/office/drawing/2014/main" id="{27592FDA-771E-17A7-EFE4-F2DFC7025060}"/>
                  </a:ext>
                </a:extLst>
              </p:cNvPr>
              <p:cNvPicPr/>
              <p:nvPr/>
            </p:nvPicPr>
            <p:blipFill>
              <a:blip r:embed="rId6"/>
              <a:stretch>
                <a:fillRect/>
              </a:stretch>
            </p:blipFill>
            <p:spPr>
              <a:xfrm>
                <a:off x="536776" y="25316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4DF92B96-9DBE-E02D-9812-0913343A507B}"/>
                  </a:ext>
                </a:extLst>
              </p14:cNvPr>
              <p14:cNvContentPartPr/>
              <p14:nvPr/>
            </p14:nvContentPartPr>
            <p14:xfrm>
              <a:off x="4684696" y="2053967"/>
              <a:ext cx="459720" cy="387720"/>
            </p14:xfrm>
          </p:contentPart>
        </mc:Choice>
        <mc:Fallback xmlns="">
          <p:pic>
            <p:nvPicPr>
              <p:cNvPr id="33" name="Ink 32">
                <a:extLst>
                  <a:ext uri="{FF2B5EF4-FFF2-40B4-BE49-F238E27FC236}">
                    <a16:creationId xmlns:a16="http://schemas.microsoft.com/office/drawing/2014/main" id="{4DF92B96-9DBE-E02D-9812-0913343A507B}"/>
                  </a:ext>
                </a:extLst>
              </p:cNvPr>
              <p:cNvPicPr/>
              <p:nvPr/>
            </p:nvPicPr>
            <p:blipFill>
              <a:blip r:embed="rId8"/>
              <a:stretch>
                <a:fillRect/>
              </a:stretch>
            </p:blipFill>
            <p:spPr>
              <a:xfrm>
                <a:off x="4678576" y="2047847"/>
                <a:ext cx="471960" cy="399960"/>
              </a:xfrm>
              <a:prstGeom prst="rect">
                <a:avLst/>
              </a:prstGeom>
            </p:spPr>
          </p:pic>
        </mc:Fallback>
      </mc:AlternateContent>
      <p:grpSp>
        <p:nvGrpSpPr>
          <p:cNvPr id="39" name="Group 38">
            <a:extLst>
              <a:ext uri="{FF2B5EF4-FFF2-40B4-BE49-F238E27FC236}">
                <a16:creationId xmlns:a16="http://schemas.microsoft.com/office/drawing/2014/main" id="{B8124943-F079-0380-BE68-7C45F901743E}"/>
              </a:ext>
            </a:extLst>
          </p:cNvPr>
          <p:cNvGrpSpPr/>
          <p:nvPr/>
        </p:nvGrpSpPr>
        <p:grpSpPr>
          <a:xfrm>
            <a:off x="7656496" y="3133247"/>
            <a:ext cx="1389240" cy="754560"/>
            <a:chOff x="7656496" y="3133247"/>
            <a:chExt cx="1389240" cy="754560"/>
          </a:xfrm>
        </p:grpSpPr>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55C1D89E-22E0-C759-3448-29B1C91852FB}"/>
                    </a:ext>
                  </a:extLst>
                </p14:cNvPr>
                <p14:cNvContentPartPr/>
                <p14:nvPr/>
              </p14:nvContentPartPr>
              <p14:xfrm>
                <a:off x="7656496" y="3319727"/>
                <a:ext cx="396360" cy="443880"/>
              </p14:xfrm>
            </p:contentPart>
          </mc:Choice>
          <mc:Fallback xmlns="">
            <p:pic>
              <p:nvPicPr>
                <p:cNvPr id="34" name="Ink 33">
                  <a:extLst>
                    <a:ext uri="{FF2B5EF4-FFF2-40B4-BE49-F238E27FC236}">
                      <a16:creationId xmlns:a16="http://schemas.microsoft.com/office/drawing/2014/main" id="{55C1D89E-22E0-C759-3448-29B1C91852FB}"/>
                    </a:ext>
                  </a:extLst>
                </p:cNvPr>
                <p:cNvPicPr/>
                <p:nvPr/>
              </p:nvPicPr>
              <p:blipFill>
                <a:blip r:embed="rId10"/>
                <a:stretch>
                  <a:fillRect/>
                </a:stretch>
              </p:blipFill>
              <p:spPr>
                <a:xfrm>
                  <a:off x="7650376" y="3313607"/>
                  <a:ext cx="40860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ADCE4980-6530-0E40-0C77-40FBE61F299A}"/>
                    </a:ext>
                  </a:extLst>
                </p14:cNvPr>
                <p14:cNvContentPartPr/>
                <p14:nvPr/>
              </p14:nvContentPartPr>
              <p14:xfrm>
                <a:off x="8115136" y="3133247"/>
                <a:ext cx="331920" cy="729720"/>
              </p14:xfrm>
            </p:contentPart>
          </mc:Choice>
          <mc:Fallback xmlns="">
            <p:pic>
              <p:nvPicPr>
                <p:cNvPr id="35" name="Ink 34">
                  <a:extLst>
                    <a:ext uri="{FF2B5EF4-FFF2-40B4-BE49-F238E27FC236}">
                      <a16:creationId xmlns:a16="http://schemas.microsoft.com/office/drawing/2014/main" id="{ADCE4980-6530-0E40-0C77-40FBE61F299A}"/>
                    </a:ext>
                  </a:extLst>
                </p:cNvPr>
                <p:cNvPicPr/>
                <p:nvPr/>
              </p:nvPicPr>
              <p:blipFill>
                <a:blip r:embed="rId12"/>
                <a:stretch>
                  <a:fillRect/>
                </a:stretch>
              </p:blipFill>
              <p:spPr>
                <a:xfrm>
                  <a:off x="8109016" y="3127127"/>
                  <a:ext cx="34416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56715EA5-B920-AFAF-163E-A0784047B503}"/>
                    </a:ext>
                  </a:extLst>
                </p14:cNvPr>
                <p14:cNvContentPartPr/>
                <p14:nvPr/>
              </p14:nvContentPartPr>
              <p14:xfrm>
                <a:off x="8478736" y="3591167"/>
                <a:ext cx="227880" cy="294480"/>
              </p14:xfrm>
            </p:contentPart>
          </mc:Choice>
          <mc:Fallback xmlns="">
            <p:pic>
              <p:nvPicPr>
                <p:cNvPr id="36" name="Ink 35">
                  <a:extLst>
                    <a:ext uri="{FF2B5EF4-FFF2-40B4-BE49-F238E27FC236}">
                      <a16:creationId xmlns:a16="http://schemas.microsoft.com/office/drawing/2014/main" id="{56715EA5-B920-AFAF-163E-A0784047B503}"/>
                    </a:ext>
                  </a:extLst>
                </p:cNvPr>
                <p:cNvPicPr/>
                <p:nvPr/>
              </p:nvPicPr>
              <p:blipFill>
                <a:blip r:embed="rId14"/>
                <a:stretch>
                  <a:fillRect/>
                </a:stretch>
              </p:blipFill>
              <p:spPr>
                <a:xfrm>
                  <a:off x="8472616" y="3585047"/>
                  <a:ext cx="240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5A9D8F52-E5CB-8897-78DF-CA0A074BAF74}"/>
                    </a:ext>
                  </a:extLst>
                </p14:cNvPr>
                <p14:cNvContentPartPr/>
                <p14:nvPr/>
              </p14:nvContentPartPr>
              <p14:xfrm>
                <a:off x="8852056" y="3425207"/>
                <a:ext cx="120240" cy="462600"/>
              </p14:xfrm>
            </p:contentPart>
          </mc:Choice>
          <mc:Fallback xmlns="">
            <p:pic>
              <p:nvPicPr>
                <p:cNvPr id="37" name="Ink 36">
                  <a:extLst>
                    <a:ext uri="{FF2B5EF4-FFF2-40B4-BE49-F238E27FC236}">
                      <a16:creationId xmlns:a16="http://schemas.microsoft.com/office/drawing/2014/main" id="{5A9D8F52-E5CB-8897-78DF-CA0A074BAF74}"/>
                    </a:ext>
                  </a:extLst>
                </p:cNvPr>
                <p:cNvPicPr/>
                <p:nvPr/>
              </p:nvPicPr>
              <p:blipFill>
                <a:blip r:embed="rId16"/>
                <a:stretch>
                  <a:fillRect/>
                </a:stretch>
              </p:blipFill>
              <p:spPr>
                <a:xfrm>
                  <a:off x="8845936" y="3419087"/>
                  <a:ext cx="1324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CCAA439D-93AD-EEA0-A195-F338FF330781}"/>
                    </a:ext>
                  </a:extLst>
                </p14:cNvPr>
                <p14:cNvContentPartPr/>
                <p14:nvPr/>
              </p14:nvContentPartPr>
              <p14:xfrm>
                <a:off x="8753056" y="3552287"/>
                <a:ext cx="292680" cy="6480"/>
              </p14:xfrm>
            </p:contentPart>
          </mc:Choice>
          <mc:Fallback xmlns="">
            <p:pic>
              <p:nvPicPr>
                <p:cNvPr id="38" name="Ink 37">
                  <a:extLst>
                    <a:ext uri="{FF2B5EF4-FFF2-40B4-BE49-F238E27FC236}">
                      <a16:creationId xmlns:a16="http://schemas.microsoft.com/office/drawing/2014/main" id="{CCAA439D-93AD-EEA0-A195-F338FF330781}"/>
                    </a:ext>
                  </a:extLst>
                </p:cNvPr>
                <p:cNvPicPr/>
                <p:nvPr/>
              </p:nvPicPr>
              <p:blipFill>
                <a:blip r:embed="rId18"/>
                <a:stretch>
                  <a:fillRect/>
                </a:stretch>
              </p:blipFill>
              <p:spPr>
                <a:xfrm>
                  <a:off x="8746936" y="3546167"/>
                  <a:ext cx="304920" cy="18720"/>
                </a:xfrm>
                <a:prstGeom prst="rect">
                  <a:avLst/>
                </a:prstGeom>
              </p:spPr>
            </p:pic>
          </mc:Fallback>
        </mc:AlternateContent>
      </p:grpSp>
    </p:spTree>
    <p:extLst>
      <p:ext uri="{BB962C8B-B14F-4D97-AF65-F5344CB8AC3E}">
        <p14:creationId xmlns:p14="http://schemas.microsoft.com/office/powerpoint/2010/main" val="2990420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A27B7738-7E46-91DB-4BF6-BB4D45AC690C}"/>
            </a:ext>
          </a:extLst>
        </p:cNvPr>
        <p:cNvGrpSpPr/>
        <p:nvPr/>
      </p:nvGrpSpPr>
      <p:grpSpPr>
        <a:xfrm>
          <a:off x="0" y="0"/>
          <a:ext cx="0" cy="0"/>
          <a:chOff x="0" y="0"/>
          <a:chExt cx="0" cy="0"/>
        </a:xfrm>
      </p:grpSpPr>
      <p:sp>
        <p:nvSpPr>
          <p:cNvPr id="431" name="Google Shape;431;p45">
            <a:extLst>
              <a:ext uri="{FF2B5EF4-FFF2-40B4-BE49-F238E27FC236}">
                <a16:creationId xmlns:a16="http://schemas.microsoft.com/office/drawing/2014/main" id="{FBD226E0-A5B0-92BD-3537-B1DF7C7B82F3}"/>
              </a:ext>
            </a:extLst>
          </p:cNvPr>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3D Model Loaders</a:t>
            </a:r>
            <a:endParaRPr dirty="0"/>
          </a:p>
        </p:txBody>
      </p:sp>
      <p:sp>
        <p:nvSpPr>
          <p:cNvPr id="432" name="Google Shape;432;p45">
            <a:extLst>
              <a:ext uri="{FF2B5EF4-FFF2-40B4-BE49-F238E27FC236}">
                <a16:creationId xmlns:a16="http://schemas.microsoft.com/office/drawing/2014/main" id="{CB9A09A3-0C4E-5534-CC26-7B7ECC2A5D38}"/>
              </a:ext>
            </a:extLst>
          </p:cNvPr>
          <p:cNvSpPr txBox="1">
            <a:spLocks noGrp="1"/>
          </p:cNvSpPr>
          <p:nvPr>
            <p:ph type="subTitle" idx="1"/>
          </p:nvPr>
        </p:nvSpPr>
        <p:spPr>
          <a:xfrm>
            <a:off x="3848749" y="625650"/>
            <a:ext cx="42576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33" name="Google Shape;433;p45">
            <a:extLst>
              <a:ext uri="{FF2B5EF4-FFF2-40B4-BE49-F238E27FC236}">
                <a16:creationId xmlns:a16="http://schemas.microsoft.com/office/drawing/2014/main" id="{78F0685E-4026-466A-2B31-91393D413EAA}"/>
              </a:ext>
            </a:extLst>
          </p:cNvPr>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AEC Editor</a:t>
            </a:r>
            <a:endParaRPr dirty="0"/>
          </a:p>
        </p:txBody>
      </p:sp>
      <p:sp>
        <p:nvSpPr>
          <p:cNvPr id="434" name="Google Shape;434;p45">
            <a:extLst>
              <a:ext uri="{FF2B5EF4-FFF2-40B4-BE49-F238E27FC236}">
                <a16:creationId xmlns:a16="http://schemas.microsoft.com/office/drawing/2014/main" id="{A8DC74B2-A801-5231-2198-72EFC1291817}"/>
              </a:ext>
            </a:extLst>
          </p:cNvPr>
          <p:cNvSpPr txBox="1">
            <a:spLocks noGrp="1"/>
          </p:cNvSpPr>
          <p:nvPr>
            <p:ph type="subTitle" idx="3"/>
          </p:nvPr>
        </p:nvSpPr>
        <p:spPr>
          <a:xfrm>
            <a:off x="3848749" y="1334355"/>
            <a:ext cx="42576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grpSp>
        <p:nvGrpSpPr>
          <p:cNvPr id="443" name="Google Shape;443;p45">
            <a:extLst>
              <a:ext uri="{FF2B5EF4-FFF2-40B4-BE49-F238E27FC236}">
                <a16:creationId xmlns:a16="http://schemas.microsoft.com/office/drawing/2014/main" id="{6472700A-3F9F-DF64-D77B-47B2216CE4C2}"/>
              </a:ext>
            </a:extLst>
          </p:cNvPr>
          <p:cNvGrpSpPr/>
          <p:nvPr/>
        </p:nvGrpSpPr>
        <p:grpSpPr>
          <a:xfrm>
            <a:off x="874924" y="1126823"/>
            <a:ext cx="7394302" cy="64500"/>
            <a:chOff x="912012" y="1127925"/>
            <a:chExt cx="7329800" cy="64500"/>
          </a:xfrm>
        </p:grpSpPr>
        <p:sp>
          <p:nvSpPr>
            <p:cNvPr id="444" name="Google Shape;444;p45">
              <a:extLst>
                <a:ext uri="{FF2B5EF4-FFF2-40B4-BE49-F238E27FC236}">
                  <a16:creationId xmlns:a16="http://schemas.microsoft.com/office/drawing/2014/main" id="{3BEFE4E6-CF9A-2D9B-1381-BB501A911FCC}"/>
                </a:ext>
              </a:extLst>
            </p:cNvPr>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45">
              <a:extLst>
                <a:ext uri="{FF2B5EF4-FFF2-40B4-BE49-F238E27FC236}">
                  <a16:creationId xmlns:a16="http://schemas.microsoft.com/office/drawing/2014/main" id="{6E227375-7254-4014-D78A-C8C49564C4C7}"/>
                </a:ext>
              </a:extLst>
            </p:cNvPr>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6" name="Google Shape;446;p45">
            <a:extLst>
              <a:ext uri="{FF2B5EF4-FFF2-40B4-BE49-F238E27FC236}">
                <a16:creationId xmlns:a16="http://schemas.microsoft.com/office/drawing/2014/main" id="{77B8B3A1-0FBB-C5CA-DE64-A625B7E22142}"/>
              </a:ext>
            </a:extLst>
          </p:cNvPr>
          <p:cNvGrpSpPr/>
          <p:nvPr/>
        </p:nvGrpSpPr>
        <p:grpSpPr>
          <a:xfrm>
            <a:off x="874924" y="1833368"/>
            <a:ext cx="7394302" cy="64500"/>
            <a:chOff x="912012" y="1127925"/>
            <a:chExt cx="7329800" cy="64500"/>
          </a:xfrm>
        </p:grpSpPr>
        <p:sp>
          <p:nvSpPr>
            <p:cNvPr id="447" name="Google Shape;447;p45">
              <a:extLst>
                <a:ext uri="{FF2B5EF4-FFF2-40B4-BE49-F238E27FC236}">
                  <a16:creationId xmlns:a16="http://schemas.microsoft.com/office/drawing/2014/main" id="{60CF1D18-D8F2-8DAF-349D-321ABB5665BF}"/>
                </a:ext>
              </a:extLst>
            </p:cNvPr>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5">
              <a:extLst>
                <a:ext uri="{FF2B5EF4-FFF2-40B4-BE49-F238E27FC236}">
                  <a16:creationId xmlns:a16="http://schemas.microsoft.com/office/drawing/2014/main" id="{06C19951-4DA1-FD2D-31B4-4D3611BCFCE8}"/>
                </a:ext>
              </a:extLst>
            </p:cNvPr>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sp>
        <p:nvSpPr>
          <p:cNvPr id="458" name="Google Shape;458;p45">
            <a:extLst>
              <a:ext uri="{FF2B5EF4-FFF2-40B4-BE49-F238E27FC236}">
                <a16:creationId xmlns:a16="http://schemas.microsoft.com/office/drawing/2014/main" id="{D515E892-F653-53F6-74F4-43DD6177D2DB}"/>
              </a:ext>
            </a:extLst>
          </p:cNvPr>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45">
            <a:extLst>
              <a:ext uri="{FF2B5EF4-FFF2-40B4-BE49-F238E27FC236}">
                <a16:creationId xmlns:a16="http://schemas.microsoft.com/office/drawing/2014/main" id="{4BA3B8D9-04F9-46B3-C90C-DC91BCE2FBB3}"/>
              </a:ext>
            </a:extLst>
          </p:cNvPr>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 name="Google Shape;464;p45">
            <a:extLst>
              <a:ext uri="{FF2B5EF4-FFF2-40B4-BE49-F238E27FC236}">
                <a16:creationId xmlns:a16="http://schemas.microsoft.com/office/drawing/2014/main" id="{69FCA16A-F31B-D949-281B-AC0ABAB9EFE5}"/>
              </a:ext>
            </a:extLst>
          </p:cNvPr>
          <p:cNvSpPr txBox="1">
            <a:spLocks noGrp="1"/>
          </p:cNvSpPr>
          <p:nvPr>
            <p:ph type="title" idx="15"/>
          </p:nvPr>
        </p:nvSpPr>
        <p:spPr>
          <a:xfrm>
            <a:off x="874774" y="577200"/>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65" name="Google Shape;465;p45">
            <a:extLst>
              <a:ext uri="{FF2B5EF4-FFF2-40B4-BE49-F238E27FC236}">
                <a16:creationId xmlns:a16="http://schemas.microsoft.com/office/drawing/2014/main" id="{1BE91912-932A-BA12-FB7C-4E060CC9C2B6}"/>
              </a:ext>
            </a:extLst>
          </p:cNvPr>
          <p:cNvSpPr txBox="1">
            <a:spLocks noGrp="1"/>
          </p:cNvSpPr>
          <p:nvPr>
            <p:ph type="title" idx="16"/>
          </p:nvPr>
        </p:nvSpPr>
        <p:spPr>
          <a:xfrm>
            <a:off x="874924" y="128686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466" name="Google Shape;466;p45">
            <a:extLst>
              <a:ext uri="{FF2B5EF4-FFF2-40B4-BE49-F238E27FC236}">
                <a16:creationId xmlns:a16="http://schemas.microsoft.com/office/drawing/2014/main" id="{B6796013-8E2E-7B05-4AE7-730215935C82}"/>
              </a:ext>
            </a:extLst>
          </p:cNvPr>
          <p:cNvSpPr txBox="1">
            <a:spLocks noGrp="1"/>
          </p:cNvSpPr>
          <p:nvPr>
            <p:ph type="title" idx="17"/>
          </p:nvPr>
        </p:nvSpPr>
        <p:spPr>
          <a:xfrm>
            <a:off x="874774" y="1996530"/>
            <a:ext cx="448500" cy="4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pic>
        <p:nvPicPr>
          <p:cNvPr id="470" name="Google Shape;470;p45">
            <a:extLst>
              <a:ext uri="{FF2B5EF4-FFF2-40B4-BE49-F238E27FC236}">
                <a16:creationId xmlns:a16="http://schemas.microsoft.com/office/drawing/2014/main" id="{BACFB6DA-58C3-2044-929D-A8D68675AB62}"/>
              </a:ext>
            </a:extLst>
          </p:cNvPr>
          <p:cNvPicPr preferRelativeResize="0"/>
          <p:nvPr/>
        </p:nvPicPr>
        <p:blipFill rotWithShape="1">
          <a:blip r:embed="rId3">
            <a:alphaModFix/>
          </a:blip>
          <a:srcRect l="50634" t="9752" r="43731" b="81493"/>
          <a:stretch/>
        </p:blipFill>
        <p:spPr>
          <a:xfrm rot="10800000" flipH="1">
            <a:off x="298575" y="1740075"/>
            <a:ext cx="254775" cy="395850"/>
          </a:xfrm>
          <a:prstGeom prst="rect">
            <a:avLst/>
          </a:prstGeom>
          <a:noFill/>
          <a:ln>
            <a:noFill/>
          </a:ln>
        </p:spPr>
      </p:pic>
      <p:pic>
        <p:nvPicPr>
          <p:cNvPr id="471" name="Google Shape;471;p45">
            <a:extLst>
              <a:ext uri="{FF2B5EF4-FFF2-40B4-BE49-F238E27FC236}">
                <a16:creationId xmlns:a16="http://schemas.microsoft.com/office/drawing/2014/main" id="{9E9C9D8F-E294-4D67-A655-18A74659EA34}"/>
              </a:ext>
            </a:extLst>
          </p:cNvPr>
          <p:cNvPicPr preferRelativeResize="0"/>
          <p:nvPr/>
        </p:nvPicPr>
        <p:blipFill rotWithShape="1">
          <a:blip r:embed="rId3">
            <a:alphaModFix/>
          </a:blip>
          <a:srcRect l="47142" t="6693" r="44094" b="81710"/>
          <a:stretch/>
        </p:blipFill>
        <p:spPr>
          <a:xfrm rot="10800000" flipH="1">
            <a:off x="8607771" y="3318138"/>
            <a:ext cx="383475" cy="507474"/>
          </a:xfrm>
          <a:prstGeom prst="rect">
            <a:avLst/>
          </a:prstGeom>
          <a:noFill/>
          <a:ln>
            <a:noFill/>
          </a:ln>
        </p:spPr>
      </p:pic>
      <p:pic>
        <p:nvPicPr>
          <p:cNvPr id="472" name="Google Shape;472;p45">
            <a:extLst>
              <a:ext uri="{FF2B5EF4-FFF2-40B4-BE49-F238E27FC236}">
                <a16:creationId xmlns:a16="http://schemas.microsoft.com/office/drawing/2014/main" id="{46DB59CD-8305-AA2A-7949-3CBB32373FB2}"/>
              </a:ext>
            </a:extLst>
          </p:cNvPr>
          <p:cNvPicPr preferRelativeResize="0"/>
          <p:nvPr/>
        </p:nvPicPr>
        <p:blipFill rotWithShape="1">
          <a:blip r:embed="rId3">
            <a:alphaModFix/>
          </a:blip>
          <a:srcRect l="50634" t="9752" r="43731" b="81493"/>
          <a:stretch/>
        </p:blipFill>
        <p:spPr>
          <a:xfrm rot="10800000" flipH="1">
            <a:off x="8607775" y="844725"/>
            <a:ext cx="254775" cy="395850"/>
          </a:xfrm>
          <a:prstGeom prst="rect">
            <a:avLst/>
          </a:prstGeom>
          <a:noFill/>
          <a:ln>
            <a:noFill/>
          </a:ln>
        </p:spPr>
      </p:pic>
    </p:spTree>
    <p:extLst>
      <p:ext uri="{BB962C8B-B14F-4D97-AF65-F5344CB8AC3E}">
        <p14:creationId xmlns:p14="http://schemas.microsoft.com/office/powerpoint/2010/main" val="380325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yellow and black striped object&#10;&#10;AI-generated content may be incorrect.">
            <a:extLst>
              <a:ext uri="{FF2B5EF4-FFF2-40B4-BE49-F238E27FC236}">
                <a16:creationId xmlns:a16="http://schemas.microsoft.com/office/drawing/2014/main" id="{31ED0431-9E54-E46A-7105-EE0DFE1DB7EB}"/>
              </a:ext>
            </a:extLst>
          </p:cNvPr>
          <p:cNvPicPr>
            <a:picLocks noChangeAspect="1"/>
          </p:cNvPicPr>
          <p:nvPr/>
        </p:nvPicPr>
        <p:blipFill>
          <a:blip r:embed="rId3"/>
          <a:stretch>
            <a:fillRect/>
          </a:stretch>
        </p:blipFill>
        <p:spPr>
          <a:xfrm>
            <a:off x="3084295" y="247941"/>
            <a:ext cx="2828571" cy="2323809"/>
          </a:xfrm>
          <a:prstGeom prst="rect">
            <a:avLst/>
          </a:prstGeom>
        </p:spPr>
      </p:pic>
      <p:pic>
        <p:nvPicPr>
          <p:cNvPr id="7" name="Picture 6" descr="A blue line with red and green arrows&#10;&#10;AI-generated content may be incorrect.">
            <a:extLst>
              <a:ext uri="{FF2B5EF4-FFF2-40B4-BE49-F238E27FC236}">
                <a16:creationId xmlns:a16="http://schemas.microsoft.com/office/drawing/2014/main" id="{10811932-8C60-F070-6CE3-ED13010F2ED4}"/>
              </a:ext>
            </a:extLst>
          </p:cNvPr>
          <p:cNvPicPr>
            <a:picLocks noChangeAspect="1"/>
          </p:cNvPicPr>
          <p:nvPr/>
        </p:nvPicPr>
        <p:blipFill>
          <a:blip r:embed="rId4"/>
          <a:stretch>
            <a:fillRect/>
          </a:stretch>
        </p:blipFill>
        <p:spPr>
          <a:xfrm>
            <a:off x="3084294" y="2716574"/>
            <a:ext cx="2828572" cy="2064286"/>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28ED4E1-5BBF-BA77-CBC9-47B14060618D}"/>
                  </a:ext>
                </a:extLst>
              </p14:cNvPr>
              <p14:cNvContentPartPr/>
              <p14:nvPr/>
            </p14:nvContentPartPr>
            <p14:xfrm>
              <a:off x="1974256" y="1868567"/>
              <a:ext cx="1477800" cy="192240"/>
            </p14:xfrm>
          </p:contentPart>
        </mc:Choice>
        <mc:Fallback xmlns="">
          <p:pic>
            <p:nvPicPr>
              <p:cNvPr id="9" name="Ink 8">
                <a:extLst>
                  <a:ext uri="{FF2B5EF4-FFF2-40B4-BE49-F238E27FC236}">
                    <a16:creationId xmlns:a16="http://schemas.microsoft.com/office/drawing/2014/main" id="{028ED4E1-5BBF-BA77-CBC9-47B14060618D}"/>
                  </a:ext>
                </a:extLst>
              </p:cNvPr>
              <p:cNvPicPr/>
              <p:nvPr/>
            </p:nvPicPr>
            <p:blipFill>
              <a:blip r:embed="rId6"/>
              <a:stretch>
                <a:fillRect/>
              </a:stretch>
            </p:blipFill>
            <p:spPr>
              <a:xfrm>
                <a:off x="1968136" y="1862447"/>
                <a:ext cx="14900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8226693-4530-1349-9305-D1E49A454A4F}"/>
                  </a:ext>
                </a:extLst>
              </p14:cNvPr>
              <p14:cNvContentPartPr/>
              <p14:nvPr/>
            </p14:nvContentPartPr>
            <p14:xfrm>
              <a:off x="3332536" y="1881887"/>
              <a:ext cx="126720" cy="939240"/>
            </p14:xfrm>
          </p:contentPart>
        </mc:Choice>
        <mc:Fallback xmlns="">
          <p:pic>
            <p:nvPicPr>
              <p:cNvPr id="10" name="Ink 9">
                <a:extLst>
                  <a:ext uri="{FF2B5EF4-FFF2-40B4-BE49-F238E27FC236}">
                    <a16:creationId xmlns:a16="http://schemas.microsoft.com/office/drawing/2014/main" id="{B8226693-4530-1349-9305-D1E49A454A4F}"/>
                  </a:ext>
                </a:extLst>
              </p:cNvPr>
              <p:cNvPicPr/>
              <p:nvPr/>
            </p:nvPicPr>
            <p:blipFill>
              <a:blip r:embed="rId8"/>
              <a:stretch>
                <a:fillRect/>
              </a:stretch>
            </p:blipFill>
            <p:spPr>
              <a:xfrm>
                <a:off x="3326416" y="1875767"/>
                <a:ext cx="138960" cy="95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9C5A86A-8899-FE47-5325-7E3B6AC12C03}"/>
                  </a:ext>
                </a:extLst>
              </p14:cNvPr>
              <p14:cNvContentPartPr/>
              <p14:nvPr/>
            </p14:nvContentPartPr>
            <p14:xfrm>
              <a:off x="3438736" y="1583447"/>
              <a:ext cx="2210760" cy="206640"/>
            </p14:xfrm>
          </p:contentPart>
        </mc:Choice>
        <mc:Fallback xmlns="">
          <p:pic>
            <p:nvPicPr>
              <p:cNvPr id="11" name="Ink 10">
                <a:extLst>
                  <a:ext uri="{FF2B5EF4-FFF2-40B4-BE49-F238E27FC236}">
                    <a16:creationId xmlns:a16="http://schemas.microsoft.com/office/drawing/2014/main" id="{C9C5A86A-8899-FE47-5325-7E3B6AC12C03}"/>
                  </a:ext>
                </a:extLst>
              </p:cNvPr>
              <p:cNvPicPr/>
              <p:nvPr/>
            </p:nvPicPr>
            <p:blipFill>
              <a:blip r:embed="rId10"/>
              <a:stretch>
                <a:fillRect/>
              </a:stretch>
            </p:blipFill>
            <p:spPr>
              <a:xfrm>
                <a:off x="3432616" y="1577327"/>
                <a:ext cx="2223000" cy="218880"/>
              </a:xfrm>
              <a:prstGeom prst="rect">
                <a:avLst/>
              </a:prstGeom>
            </p:spPr>
          </p:pic>
        </mc:Fallback>
      </mc:AlternateContent>
      <p:grpSp>
        <p:nvGrpSpPr>
          <p:cNvPr id="19" name="Group 18">
            <a:extLst>
              <a:ext uri="{FF2B5EF4-FFF2-40B4-BE49-F238E27FC236}">
                <a16:creationId xmlns:a16="http://schemas.microsoft.com/office/drawing/2014/main" id="{26EC54F6-BDCF-D94E-19A9-87B4AC1E1681}"/>
              </a:ext>
            </a:extLst>
          </p:cNvPr>
          <p:cNvGrpSpPr/>
          <p:nvPr/>
        </p:nvGrpSpPr>
        <p:grpSpPr>
          <a:xfrm>
            <a:off x="1782016" y="3061247"/>
            <a:ext cx="796320" cy="608760"/>
            <a:chOff x="1782016" y="3061247"/>
            <a:chExt cx="796320" cy="60876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7C9F03A-D277-DE8C-2FA8-1A90CB2728BF}"/>
                    </a:ext>
                  </a:extLst>
                </p14:cNvPr>
                <p14:cNvContentPartPr/>
                <p14:nvPr/>
              </p14:nvContentPartPr>
              <p14:xfrm>
                <a:off x="1815496" y="3061247"/>
                <a:ext cx="552600" cy="408240"/>
              </p14:xfrm>
            </p:contentPart>
          </mc:Choice>
          <mc:Fallback xmlns="">
            <p:pic>
              <p:nvPicPr>
                <p:cNvPr id="12" name="Ink 11">
                  <a:extLst>
                    <a:ext uri="{FF2B5EF4-FFF2-40B4-BE49-F238E27FC236}">
                      <a16:creationId xmlns:a16="http://schemas.microsoft.com/office/drawing/2014/main" id="{37C9F03A-D277-DE8C-2FA8-1A90CB2728BF}"/>
                    </a:ext>
                  </a:extLst>
                </p:cNvPr>
                <p:cNvPicPr/>
                <p:nvPr/>
              </p:nvPicPr>
              <p:blipFill>
                <a:blip r:embed="rId12"/>
                <a:stretch>
                  <a:fillRect/>
                </a:stretch>
              </p:blipFill>
              <p:spPr>
                <a:xfrm>
                  <a:off x="1809376" y="3055127"/>
                  <a:ext cx="5648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CE3044F3-AE68-072F-D7DA-5EFD458B90C9}"/>
                    </a:ext>
                  </a:extLst>
                </p14:cNvPr>
                <p14:cNvContentPartPr/>
                <p14:nvPr/>
              </p14:nvContentPartPr>
              <p14:xfrm>
                <a:off x="1782016" y="3094007"/>
                <a:ext cx="677880" cy="576000"/>
              </p14:xfrm>
            </p:contentPart>
          </mc:Choice>
          <mc:Fallback xmlns="">
            <p:pic>
              <p:nvPicPr>
                <p:cNvPr id="13" name="Ink 12">
                  <a:extLst>
                    <a:ext uri="{FF2B5EF4-FFF2-40B4-BE49-F238E27FC236}">
                      <a16:creationId xmlns:a16="http://schemas.microsoft.com/office/drawing/2014/main" id="{CE3044F3-AE68-072F-D7DA-5EFD458B90C9}"/>
                    </a:ext>
                  </a:extLst>
                </p:cNvPr>
                <p:cNvPicPr/>
                <p:nvPr/>
              </p:nvPicPr>
              <p:blipFill>
                <a:blip r:embed="rId14"/>
                <a:stretch>
                  <a:fillRect/>
                </a:stretch>
              </p:blipFill>
              <p:spPr>
                <a:xfrm>
                  <a:off x="1775896" y="3087887"/>
                  <a:ext cx="69012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F1864CC0-828A-7A92-F431-3C247BD1AEC9}"/>
                    </a:ext>
                  </a:extLst>
                </p14:cNvPr>
                <p14:cNvContentPartPr/>
                <p14:nvPr/>
              </p14:nvContentPartPr>
              <p14:xfrm>
                <a:off x="2256496" y="3120647"/>
                <a:ext cx="143640" cy="102600"/>
              </p14:xfrm>
            </p:contentPart>
          </mc:Choice>
          <mc:Fallback xmlns="">
            <p:pic>
              <p:nvPicPr>
                <p:cNvPr id="15" name="Ink 14">
                  <a:extLst>
                    <a:ext uri="{FF2B5EF4-FFF2-40B4-BE49-F238E27FC236}">
                      <a16:creationId xmlns:a16="http://schemas.microsoft.com/office/drawing/2014/main" id="{F1864CC0-828A-7A92-F431-3C247BD1AEC9}"/>
                    </a:ext>
                  </a:extLst>
                </p:cNvPr>
                <p:cNvPicPr/>
                <p:nvPr/>
              </p:nvPicPr>
              <p:blipFill>
                <a:blip r:embed="rId16"/>
                <a:stretch>
                  <a:fillRect/>
                </a:stretch>
              </p:blipFill>
              <p:spPr>
                <a:xfrm>
                  <a:off x="2250376" y="3114527"/>
                  <a:ext cx="155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14F97916-8462-48CC-6854-A298CF7CA6BF}"/>
                    </a:ext>
                  </a:extLst>
                </p14:cNvPr>
                <p14:cNvContentPartPr/>
                <p14:nvPr/>
              </p14:nvContentPartPr>
              <p14:xfrm>
                <a:off x="2372056" y="3167087"/>
                <a:ext cx="176040" cy="489240"/>
              </p14:xfrm>
            </p:contentPart>
          </mc:Choice>
          <mc:Fallback xmlns="">
            <p:pic>
              <p:nvPicPr>
                <p:cNvPr id="17" name="Ink 16">
                  <a:extLst>
                    <a:ext uri="{FF2B5EF4-FFF2-40B4-BE49-F238E27FC236}">
                      <a16:creationId xmlns:a16="http://schemas.microsoft.com/office/drawing/2014/main" id="{14F97916-8462-48CC-6854-A298CF7CA6BF}"/>
                    </a:ext>
                  </a:extLst>
                </p:cNvPr>
                <p:cNvPicPr/>
                <p:nvPr/>
              </p:nvPicPr>
              <p:blipFill>
                <a:blip r:embed="rId18"/>
                <a:stretch>
                  <a:fillRect/>
                </a:stretch>
              </p:blipFill>
              <p:spPr>
                <a:xfrm>
                  <a:off x="2365936" y="3160967"/>
                  <a:ext cx="1882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6D653573-4A45-4C6D-9098-D8316AEF3BD8}"/>
                    </a:ext>
                  </a:extLst>
                </p14:cNvPr>
                <p14:cNvContentPartPr/>
                <p14:nvPr/>
              </p14:nvContentPartPr>
              <p14:xfrm>
                <a:off x="2524336" y="3580007"/>
                <a:ext cx="54000" cy="70200"/>
              </p14:xfrm>
            </p:contentPart>
          </mc:Choice>
          <mc:Fallback xmlns="">
            <p:pic>
              <p:nvPicPr>
                <p:cNvPr id="18" name="Ink 17">
                  <a:extLst>
                    <a:ext uri="{FF2B5EF4-FFF2-40B4-BE49-F238E27FC236}">
                      <a16:creationId xmlns:a16="http://schemas.microsoft.com/office/drawing/2014/main" id="{6D653573-4A45-4C6D-9098-D8316AEF3BD8}"/>
                    </a:ext>
                  </a:extLst>
                </p:cNvPr>
                <p:cNvPicPr/>
                <p:nvPr/>
              </p:nvPicPr>
              <p:blipFill>
                <a:blip r:embed="rId20"/>
                <a:stretch>
                  <a:fillRect/>
                </a:stretch>
              </p:blipFill>
              <p:spPr>
                <a:xfrm>
                  <a:off x="2518216" y="3573887"/>
                  <a:ext cx="66240" cy="82440"/>
                </a:xfrm>
                <a:prstGeom prst="rect">
                  <a:avLst/>
                </a:prstGeom>
              </p:spPr>
            </p:pic>
          </mc:Fallback>
        </mc:AlternateContent>
      </p:grpSp>
      <p:grpSp>
        <p:nvGrpSpPr>
          <p:cNvPr id="27" name="Group 26">
            <a:extLst>
              <a:ext uri="{FF2B5EF4-FFF2-40B4-BE49-F238E27FC236}">
                <a16:creationId xmlns:a16="http://schemas.microsoft.com/office/drawing/2014/main" id="{7150B937-ACA5-02E9-2B06-E025F589ACF8}"/>
              </a:ext>
            </a:extLst>
          </p:cNvPr>
          <p:cNvGrpSpPr/>
          <p:nvPr/>
        </p:nvGrpSpPr>
        <p:grpSpPr>
          <a:xfrm>
            <a:off x="3477256" y="3001487"/>
            <a:ext cx="326520" cy="335160"/>
            <a:chOff x="3477256" y="3001487"/>
            <a:chExt cx="326520" cy="33516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B2E26486-E0DD-78B8-7F6C-9FE87A1AD0E8}"/>
                    </a:ext>
                  </a:extLst>
                </p14:cNvPr>
                <p14:cNvContentPartPr/>
                <p14:nvPr/>
              </p14:nvContentPartPr>
              <p14:xfrm>
                <a:off x="3737896" y="3083927"/>
                <a:ext cx="65880" cy="29160"/>
              </p14:xfrm>
            </p:contentPart>
          </mc:Choice>
          <mc:Fallback xmlns="">
            <p:pic>
              <p:nvPicPr>
                <p:cNvPr id="20" name="Ink 19">
                  <a:extLst>
                    <a:ext uri="{FF2B5EF4-FFF2-40B4-BE49-F238E27FC236}">
                      <a16:creationId xmlns:a16="http://schemas.microsoft.com/office/drawing/2014/main" id="{B2E26486-E0DD-78B8-7F6C-9FE87A1AD0E8}"/>
                    </a:ext>
                  </a:extLst>
                </p:cNvPr>
                <p:cNvPicPr/>
                <p:nvPr/>
              </p:nvPicPr>
              <p:blipFill>
                <a:blip r:embed="rId22"/>
                <a:stretch>
                  <a:fillRect/>
                </a:stretch>
              </p:blipFill>
              <p:spPr>
                <a:xfrm>
                  <a:off x="3731776" y="3077807"/>
                  <a:ext cx="78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8081C337-2A93-47FF-153F-FA8F4D694A61}"/>
                    </a:ext>
                  </a:extLst>
                </p14:cNvPr>
                <p14:cNvContentPartPr/>
                <p14:nvPr/>
              </p14:nvContentPartPr>
              <p14:xfrm>
                <a:off x="3630976" y="3001487"/>
                <a:ext cx="65160" cy="41760"/>
              </p14:xfrm>
            </p:contentPart>
          </mc:Choice>
          <mc:Fallback xmlns="">
            <p:pic>
              <p:nvPicPr>
                <p:cNvPr id="21" name="Ink 20">
                  <a:extLst>
                    <a:ext uri="{FF2B5EF4-FFF2-40B4-BE49-F238E27FC236}">
                      <a16:creationId xmlns:a16="http://schemas.microsoft.com/office/drawing/2014/main" id="{8081C337-2A93-47FF-153F-FA8F4D694A61}"/>
                    </a:ext>
                  </a:extLst>
                </p:cNvPr>
                <p:cNvPicPr/>
                <p:nvPr/>
              </p:nvPicPr>
              <p:blipFill>
                <a:blip r:embed="rId24"/>
                <a:stretch>
                  <a:fillRect/>
                </a:stretch>
              </p:blipFill>
              <p:spPr>
                <a:xfrm>
                  <a:off x="3624856" y="2995367"/>
                  <a:ext cx="77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BA8FE4A1-3549-F614-6F4F-7F5821FE3BA1}"/>
                    </a:ext>
                  </a:extLst>
                </p14:cNvPr>
                <p14:cNvContentPartPr/>
                <p14:nvPr/>
              </p14:nvContentPartPr>
              <p14:xfrm>
                <a:off x="3659416" y="3051527"/>
                <a:ext cx="80280" cy="52200"/>
              </p14:xfrm>
            </p:contentPart>
          </mc:Choice>
          <mc:Fallback xmlns="">
            <p:pic>
              <p:nvPicPr>
                <p:cNvPr id="23" name="Ink 22">
                  <a:extLst>
                    <a:ext uri="{FF2B5EF4-FFF2-40B4-BE49-F238E27FC236}">
                      <a16:creationId xmlns:a16="http://schemas.microsoft.com/office/drawing/2014/main" id="{BA8FE4A1-3549-F614-6F4F-7F5821FE3BA1}"/>
                    </a:ext>
                  </a:extLst>
                </p:cNvPr>
                <p:cNvPicPr/>
                <p:nvPr/>
              </p:nvPicPr>
              <p:blipFill>
                <a:blip r:embed="rId26"/>
                <a:stretch>
                  <a:fillRect/>
                </a:stretch>
              </p:blipFill>
              <p:spPr>
                <a:xfrm>
                  <a:off x="3653296" y="3045407"/>
                  <a:ext cx="925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FBEA3983-E11A-4543-3EEE-638DE70FCF05}"/>
                    </a:ext>
                  </a:extLst>
                </p14:cNvPr>
                <p14:cNvContentPartPr/>
                <p14:nvPr/>
              </p14:nvContentPartPr>
              <p14:xfrm>
                <a:off x="3506056" y="3104807"/>
                <a:ext cx="185040" cy="231840"/>
              </p14:xfrm>
            </p:contentPart>
          </mc:Choice>
          <mc:Fallback xmlns="">
            <p:pic>
              <p:nvPicPr>
                <p:cNvPr id="25" name="Ink 24">
                  <a:extLst>
                    <a:ext uri="{FF2B5EF4-FFF2-40B4-BE49-F238E27FC236}">
                      <a16:creationId xmlns:a16="http://schemas.microsoft.com/office/drawing/2014/main" id="{FBEA3983-E11A-4543-3EEE-638DE70FCF05}"/>
                    </a:ext>
                  </a:extLst>
                </p:cNvPr>
                <p:cNvPicPr/>
                <p:nvPr/>
              </p:nvPicPr>
              <p:blipFill>
                <a:blip r:embed="rId28"/>
                <a:stretch>
                  <a:fillRect/>
                </a:stretch>
              </p:blipFill>
              <p:spPr>
                <a:xfrm>
                  <a:off x="3499936" y="3098687"/>
                  <a:ext cx="197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EF55BB16-DA48-F1FF-6734-EB46FF1BF378}"/>
                    </a:ext>
                  </a:extLst>
                </p14:cNvPr>
                <p14:cNvContentPartPr/>
                <p14:nvPr/>
              </p14:nvContentPartPr>
              <p14:xfrm>
                <a:off x="3477256" y="3226847"/>
                <a:ext cx="138240" cy="96120"/>
              </p14:xfrm>
            </p:contentPart>
          </mc:Choice>
          <mc:Fallback xmlns="">
            <p:pic>
              <p:nvPicPr>
                <p:cNvPr id="26" name="Ink 25">
                  <a:extLst>
                    <a:ext uri="{FF2B5EF4-FFF2-40B4-BE49-F238E27FC236}">
                      <a16:creationId xmlns:a16="http://schemas.microsoft.com/office/drawing/2014/main" id="{EF55BB16-DA48-F1FF-6734-EB46FF1BF378}"/>
                    </a:ext>
                  </a:extLst>
                </p:cNvPr>
                <p:cNvPicPr/>
                <p:nvPr/>
              </p:nvPicPr>
              <p:blipFill>
                <a:blip r:embed="rId30"/>
                <a:stretch>
                  <a:fillRect/>
                </a:stretch>
              </p:blipFill>
              <p:spPr>
                <a:xfrm>
                  <a:off x="3471136" y="3220727"/>
                  <a:ext cx="1504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4C881C03-ED0F-E2E6-06D6-058DED764CC4}"/>
                  </a:ext>
                </a:extLst>
              </p14:cNvPr>
              <p14:cNvContentPartPr/>
              <p14:nvPr/>
            </p14:nvContentPartPr>
            <p14:xfrm>
              <a:off x="3511816" y="4287047"/>
              <a:ext cx="105840" cy="165960"/>
            </p14:xfrm>
          </p:contentPart>
        </mc:Choice>
        <mc:Fallback xmlns="">
          <p:pic>
            <p:nvPicPr>
              <p:cNvPr id="29" name="Ink 28">
                <a:extLst>
                  <a:ext uri="{FF2B5EF4-FFF2-40B4-BE49-F238E27FC236}">
                    <a16:creationId xmlns:a16="http://schemas.microsoft.com/office/drawing/2014/main" id="{4C881C03-ED0F-E2E6-06D6-058DED764CC4}"/>
                  </a:ext>
                </a:extLst>
              </p:cNvPr>
              <p:cNvPicPr/>
              <p:nvPr/>
            </p:nvPicPr>
            <p:blipFill>
              <a:blip r:embed="rId32"/>
              <a:stretch>
                <a:fillRect/>
              </a:stretch>
            </p:blipFill>
            <p:spPr>
              <a:xfrm>
                <a:off x="3505696" y="4280927"/>
                <a:ext cx="118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031E024-2D7C-E559-9B2C-177CE69F240D}"/>
                  </a:ext>
                </a:extLst>
              </p14:cNvPr>
              <p14:cNvContentPartPr/>
              <p14:nvPr/>
            </p14:nvContentPartPr>
            <p14:xfrm>
              <a:off x="3529096" y="4399727"/>
              <a:ext cx="35640" cy="47880"/>
            </p14:xfrm>
          </p:contentPart>
        </mc:Choice>
        <mc:Fallback xmlns="">
          <p:pic>
            <p:nvPicPr>
              <p:cNvPr id="30" name="Ink 29">
                <a:extLst>
                  <a:ext uri="{FF2B5EF4-FFF2-40B4-BE49-F238E27FC236}">
                    <a16:creationId xmlns:a16="http://schemas.microsoft.com/office/drawing/2014/main" id="{D031E024-2D7C-E559-9B2C-177CE69F240D}"/>
                  </a:ext>
                </a:extLst>
              </p:cNvPr>
              <p:cNvPicPr/>
              <p:nvPr/>
            </p:nvPicPr>
            <p:blipFill>
              <a:blip r:embed="rId34"/>
              <a:stretch>
                <a:fillRect/>
              </a:stretch>
            </p:blipFill>
            <p:spPr>
              <a:xfrm>
                <a:off x="3522976" y="4393607"/>
                <a:ext cx="47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5C73989D-B243-764C-FBE0-DE8EFDCC1AFC}"/>
                  </a:ext>
                </a:extLst>
              </p14:cNvPr>
              <p14:cNvContentPartPr/>
              <p14:nvPr/>
            </p14:nvContentPartPr>
            <p14:xfrm>
              <a:off x="4220656" y="2868647"/>
              <a:ext cx="100800" cy="195840"/>
            </p14:xfrm>
          </p:contentPart>
        </mc:Choice>
        <mc:Fallback xmlns="">
          <p:pic>
            <p:nvPicPr>
              <p:cNvPr id="31" name="Ink 30">
                <a:extLst>
                  <a:ext uri="{FF2B5EF4-FFF2-40B4-BE49-F238E27FC236}">
                    <a16:creationId xmlns:a16="http://schemas.microsoft.com/office/drawing/2014/main" id="{5C73989D-B243-764C-FBE0-DE8EFDCC1AFC}"/>
                  </a:ext>
                </a:extLst>
              </p:cNvPr>
              <p:cNvPicPr/>
              <p:nvPr/>
            </p:nvPicPr>
            <p:blipFill>
              <a:blip r:embed="rId36"/>
              <a:stretch>
                <a:fillRect/>
              </a:stretch>
            </p:blipFill>
            <p:spPr>
              <a:xfrm>
                <a:off x="4214536" y="2862527"/>
                <a:ext cx="113040" cy="208080"/>
              </a:xfrm>
              <a:prstGeom prst="rect">
                <a:avLst/>
              </a:prstGeom>
            </p:spPr>
          </p:pic>
        </mc:Fallback>
      </mc:AlternateContent>
      <p:grpSp>
        <p:nvGrpSpPr>
          <p:cNvPr id="34" name="Group 33">
            <a:extLst>
              <a:ext uri="{FF2B5EF4-FFF2-40B4-BE49-F238E27FC236}">
                <a16:creationId xmlns:a16="http://schemas.microsoft.com/office/drawing/2014/main" id="{827F8D85-2B84-6FEF-2ACB-AF86F4FA57A5}"/>
              </a:ext>
            </a:extLst>
          </p:cNvPr>
          <p:cNvGrpSpPr/>
          <p:nvPr/>
        </p:nvGrpSpPr>
        <p:grpSpPr>
          <a:xfrm>
            <a:off x="3412456" y="1610087"/>
            <a:ext cx="152280" cy="160920"/>
            <a:chOff x="3412456" y="1610087"/>
            <a:chExt cx="152280" cy="160920"/>
          </a:xfrm>
        </p:grpSpPr>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A8A5760E-EF12-A6FB-1452-06A9CEE85C99}"/>
                    </a:ext>
                  </a:extLst>
                </p14:cNvPr>
                <p14:cNvContentPartPr/>
                <p14:nvPr/>
              </p14:nvContentPartPr>
              <p14:xfrm>
                <a:off x="3412456" y="1610087"/>
                <a:ext cx="129960" cy="57960"/>
              </p14:xfrm>
            </p:contentPart>
          </mc:Choice>
          <mc:Fallback xmlns="">
            <p:pic>
              <p:nvPicPr>
                <p:cNvPr id="32" name="Ink 31">
                  <a:extLst>
                    <a:ext uri="{FF2B5EF4-FFF2-40B4-BE49-F238E27FC236}">
                      <a16:creationId xmlns:a16="http://schemas.microsoft.com/office/drawing/2014/main" id="{A8A5760E-EF12-A6FB-1452-06A9CEE85C99}"/>
                    </a:ext>
                  </a:extLst>
                </p:cNvPr>
                <p:cNvPicPr/>
                <p:nvPr/>
              </p:nvPicPr>
              <p:blipFill>
                <a:blip r:embed="rId38"/>
                <a:stretch>
                  <a:fillRect/>
                </a:stretch>
              </p:blipFill>
              <p:spPr>
                <a:xfrm>
                  <a:off x="3406336" y="1603967"/>
                  <a:ext cx="1422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E586B674-0643-106C-2D37-F3E2F9E75ED7}"/>
                    </a:ext>
                  </a:extLst>
                </p14:cNvPr>
                <p14:cNvContentPartPr/>
                <p14:nvPr/>
              </p14:nvContentPartPr>
              <p14:xfrm>
                <a:off x="3495256" y="1669487"/>
                <a:ext cx="69480" cy="101520"/>
              </p14:xfrm>
            </p:contentPart>
          </mc:Choice>
          <mc:Fallback xmlns="">
            <p:pic>
              <p:nvPicPr>
                <p:cNvPr id="33" name="Ink 32">
                  <a:extLst>
                    <a:ext uri="{FF2B5EF4-FFF2-40B4-BE49-F238E27FC236}">
                      <a16:creationId xmlns:a16="http://schemas.microsoft.com/office/drawing/2014/main" id="{E586B674-0643-106C-2D37-F3E2F9E75ED7}"/>
                    </a:ext>
                  </a:extLst>
                </p:cNvPr>
                <p:cNvPicPr/>
                <p:nvPr/>
              </p:nvPicPr>
              <p:blipFill>
                <a:blip r:embed="rId40"/>
                <a:stretch>
                  <a:fillRect/>
                </a:stretch>
              </p:blipFill>
              <p:spPr>
                <a:xfrm>
                  <a:off x="3489136" y="1663367"/>
                  <a:ext cx="81720" cy="113760"/>
                </a:xfrm>
                <a:prstGeom prst="rect">
                  <a:avLst/>
                </a:prstGeom>
              </p:spPr>
            </p:pic>
          </mc:Fallback>
        </mc:AlternateContent>
      </p:grpSp>
    </p:spTree>
    <p:extLst>
      <p:ext uri="{BB962C8B-B14F-4D97-AF65-F5344CB8AC3E}">
        <p14:creationId xmlns:p14="http://schemas.microsoft.com/office/powerpoint/2010/main" val="3468710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95E122-2032-60FC-181A-2ACFC806032A}"/>
              </a:ext>
            </a:extLst>
          </p:cNvPr>
          <p:cNvSpPr>
            <a:spLocks noGrp="1"/>
          </p:cNvSpPr>
          <p:nvPr>
            <p:ph type="ctrTitle"/>
          </p:nvPr>
        </p:nvSpPr>
        <p:spPr/>
        <p:txBody>
          <a:bodyPr/>
          <a:lstStyle/>
          <a:p>
            <a:r>
              <a:rPr lang="en-US" dirty="0"/>
              <a:t>Directional Light</a:t>
            </a:r>
          </a:p>
        </p:txBody>
      </p:sp>
      <p:pic>
        <p:nvPicPr>
          <p:cNvPr id="5" name="Picture 4">
            <a:extLst>
              <a:ext uri="{FF2B5EF4-FFF2-40B4-BE49-F238E27FC236}">
                <a16:creationId xmlns:a16="http://schemas.microsoft.com/office/drawing/2014/main" id="{B63DD8E4-0138-CD77-BC58-07D5EF246909}"/>
              </a:ext>
            </a:extLst>
          </p:cNvPr>
          <p:cNvPicPr>
            <a:picLocks noChangeAspect="1"/>
          </p:cNvPicPr>
          <p:nvPr/>
        </p:nvPicPr>
        <p:blipFill>
          <a:blip r:embed="rId2"/>
          <a:stretch>
            <a:fillRect/>
          </a:stretch>
        </p:blipFill>
        <p:spPr>
          <a:xfrm>
            <a:off x="5132436" y="1578809"/>
            <a:ext cx="3661842" cy="2569858"/>
          </a:xfrm>
          <a:prstGeom prst="rect">
            <a:avLst/>
          </a:prstGeom>
        </p:spPr>
      </p:pic>
      <p:sp>
        <p:nvSpPr>
          <p:cNvPr id="7" name="TextBox 6">
            <a:extLst>
              <a:ext uri="{FF2B5EF4-FFF2-40B4-BE49-F238E27FC236}">
                <a16:creationId xmlns:a16="http://schemas.microsoft.com/office/drawing/2014/main" id="{1E6799CC-F931-C35A-CD1B-98C6124B124E}"/>
              </a:ext>
            </a:extLst>
          </p:cNvPr>
          <p:cNvSpPr txBox="1"/>
          <p:nvPr/>
        </p:nvSpPr>
        <p:spPr>
          <a:xfrm>
            <a:off x="248356" y="1699835"/>
            <a:ext cx="4572000" cy="523220"/>
          </a:xfrm>
          <a:prstGeom prst="rect">
            <a:avLst/>
          </a:prstGeom>
          <a:noFill/>
        </p:spPr>
        <p:txBody>
          <a:bodyPr wrap="square">
            <a:spAutoFit/>
          </a:bodyPr>
          <a:lstStyle/>
          <a:p>
            <a:r>
              <a:rPr lang="en-US" dirty="0"/>
              <a:t>https://threejs.org/docs/scenes/material-browser.html#MeshStandardMaterial</a:t>
            </a:r>
          </a:p>
        </p:txBody>
      </p:sp>
      <p:sp>
        <p:nvSpPr>
          <p:cNvPr id="9" name="TextBox 8">
            <a:extLst>
              <a:ext uri="{FF2B5EF4-FFF2-40B4-BE49-F238E27FC236}">
                <a16:creationId xmlns:a16="http://schemas.microsoft.com/office/drawing/2014/main" id="{DECE15CE-6624-EC82-94C4-A2D4444D207A}"/>
              </a:ext>
            </a:extLst>
          </p:cNvPr>
          <p:cNvSpPr txBox="1"/>
          <p:nvPr/>
        </p:nvSpPr>
        <p:spPr>
          <a:xfrm>
            <a:off x="248356" y="2386684"/>
            <a:ext cx="4572000" cy="954107"/>
          </a:xfrm>
          <a:prstGeom prst="rect">
            <a:avLst/>
          </a:prstGeom>
          <a:noFill/>
        </p:spPr>
        <p:txBody>
          <a:bodyPr wrap="square">
            <a:spAutoFit/>
          </a:bodyPr>
          <a:lstStyle/>
          <a:p>
            <a:r>
              <a:rPr lang="en-US" b="1" i="0" dirty="0">
                <a:solidFill>
                  <a:srgbClr val="212931"/>
                </a:solidFill>
                <a:effectLst/>
                <a:latin typeface="Varela Round" panose="00000500000000000000" pitchFamily="2" charset="-79"/>
                <a:cs typeface="Varela Round" panose="00000500000000000000" pitchFamily="2" charset="-79"/>
              </a:rPr>
              <a:t>The Material Base Class</a:t>
            </a:r>
          </a:p>
          <a:p>
            <a:pPr>
              <a:buNone/>
            </a:pPr>
            <a:r>
              <a:rPr lang="en-US" b="1" i="0" dirty="0">
                <a:solidFill>
                  <a:srgbClr val="212931"/>
                </a:solidFill>
                <a:effectLst/>
                <a:latin typeface="Varela Round" panose="00000500000000000000" pitchFamily="2" charset="-79"/>
                <a:cs typeface="Varela Round" panose="00000500000000000000" pitchFamily="2" charset="-79"/>
              </a:rPr>
              <a:t>Lighting and Depth</a:t>
            </a:r>
          </a:p>
          <a:p>
            <a:pPr>
              <a:buNone/>
            </a:pPr>
            <a:br>
              <a:rPr lang="en-US" dirty="0"/>
            </a:br>
            <a:endParaRPr lang="en-US" b="1" i="0" dirty="0">
              <a:solidFill>
                <a:srgbClr val="212931"/>
              </a:solidFill>
              <a:effectLst/>
              <a:latin typeface="Varela Round" panose="00000500000000000000" pitchFamily="2" charset="-79"/>
              <a:cs typeface="Varela Round" panose="00000500000000000000" pitchFamily="2" charset="-79"/>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5FEC142D-1920-4F30-5507-BFA3E5F806B4}"/>
                  </a:ext>
                </a:extLst>
              </p14:cNvPr>
              <p14:cNvContentPartPr/>
              <p14:nvPr/>
            </p14:nvContentPartPr>
            <p14:xfrm>
              <a:off x="1106296" y="3856127"/>
              <a:ext cx="1440" cy="360"/>
            </p14:xfrm>
          </p:contentPart>
        </mc:Choice>
        <mc:Fallback xmlns="">
          <p:pic>
            <p:nvPicPr>
              <p:cNvPr id="12" name="Ink 11">
                <a:extLst>
                  <a:ext uri="{FF2B5EF4-FFF2-40B4-BE49-F238E27FC236}">
                    <a16:creationId xmlns:a16="http://schemas.microsoft.com/office/drawing/2014/main" id="{5FEC142D-1920-4F30-5507-BFA3E5F806B4}"/>
                  </a:ext>
                </a:extLst>
              </p:cNvPr>
              <p:cNvPicPr/>
              <p:nvPr/>
            </p:nvPicPr>
            <p:blipFill>
              <a:blip r:embed="rId4"/>
              <a:stretch>
                <a:fillRect/>
              </a:stretch>
            </p:blipFill>
            <p:spPr>
              <a:xfrm>
                <a:off x="1100176" y="3850007"/>
                <a:ext cx="13680" cy="12600"/>
              </a:xfrm>
              <a:prstGeom prst="rect">
                <a:avLst/>
              </a:prstGeom>
            </p:spPr>
          </p:pic>
        </mc:Fallback>
      </mc:AlternateContent>
    </p:spTree>
    <p:extLst>
      <p:ext uri="{BB962C8B-B14F-4D97-AF65-F5344CB8AC3E}">
        <p14:creationId xmlns:p14="http://schemas.microsoft.com/office/powerpoint/2010/main" val="16667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76E117-4680-7E44-B861-1E6981C3B3B9}"/>
              </a:ext>
            </a:extLst>
          </p:cNvPr>
          <p:cNvSpPr>
            <a:spLocks noGrp="1"/>
          </p:cNvSpPr>
          <p:nvPr>
            <p:ph type="body" idx="1"/>
          </p:nvPr>
        </p:nvSpPr>
        <p:spPr>
          <a:xfrm>
            <a:off x="966955" y="2337855"/>
            <a:ext cx="6535130" cy="1730293"/>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dirty="0" err="1">
                <a:solidFill>
                  <a:schemeClr val="tx1"/>
                </a:solidFill>
              </a:rPr>
              <a:t>directionalLight.castShadow</a:t>
            </a:r>
            <a:r>
              <a:rPr lang="en-US" dirty="0">
                <a:solidFill>
                  <a:schemeClr val="tx1"/>
                </a:solidFill>
              </a:rPr>
              <a:t> = </a:t>
            </a:r>
            <a:r>
              <a:rPr lang="en-US" dirty="0">
                <a:solidFill>
                  <a:schemeClr val="tx2"/>
                </a:solidFill>
              </a:rPr>
              <a:t>true</a:t>
            </a:r>
            <a:r>
              <a:rPr lang="en-US" dirty="0">
                <a:solidFill>
                  <a:schemeClr val="tx1"/>
                </a:solidFill>
              </a:rPr>
              <a:t>;</a:t>
            </a:r>
          </a:p>
          <a:p>
            <a:r>
              <a:rPr lang="en-US" dirty="0" err="1">
                <a:solidFill>
                  <a:schemeClr val="tx1"/>
                </a:solidFill>
              </a:rPr>
              <a:t>mesh.castShadow</a:t>
            </a:r>
            <a:r>
              <a:rPr lang="en-US" dirty="0">
                <a:solidFill>
                  <a:schemeClr val="tx1"/>
                </a:solidFill>
              </a:rPr>
              <a:t> = </a:t>
            </a:r>
            <a:r>
              <a:rPr lang="en-US" dirty="0">
                <a:solidFill>
                  <a:schemeClr val="tx2"/>
                </a:solidFill>
              </a:rPr>
              <a:t>true</a:t>
            </a:r>
            <a:r>
              <a:rPr lang="en-US" dirty="0">
                <a:solidFill>
                  <a:schemeClr val="tx1"/>
                </a:solidFill>
              </a:rPr>
              <a:t>;      </a:t>
            </a:r>
            <a:r>
              <a:rPr lang="en-US" dirty="0">
                <a:solidFill>
                  <a:srgbClr val="92D050"/>
                </a:solidFill>
              </a:rPr>
              <a:t>// For objects that cast shadows</a:t>
            </a:r>
          </a:p>
          <a:p>
            <a:r>
              <a:rPr lang="en-US" dirty="0" err="1">
                <a:solidFill>
                  <a:schemeClr val="tx1"/>
                </a:solidFill>
              </a:rPr>
              <a:t>mesh.receiveShadow</a:t>
            </a:r>
            <a:r>
              <a:rPr lang="en-US" dirty="0">
                <a:solidFill>
                  <a:schemeClr val="tx1"/>
                </a:solidFill>
              </a:rPr>
              <a:t> = </a:t>
            </a:r>
            <a:r>
              <a:rPr lang="en-US" dirty="0">
                <a:solidFill>
                  <a:schemeClr val="tx2"/>
                </a:solidFill>
              </a:rPr>
              <a:t>true</a:t>
            </a:r>
            <a:r>
              <a:rPr lang="en-US" dirty="0">
                <a:solidFill>
                  <a:schemeClr val="tx1"/>
                </a:solidFill>
              </a:rPr>
              <a:t>;   </a:t>
            </a:r>
            <a:r>
              <a:rPr lang="en-US" dirty="0">
                <a:solidFill>
                  <a:srgbClr val="92D050"/>
                </a:solidFill>
              </a:rPr>
              <a:t>// For objects that receive shadows</a:t>
            </a:r>
          </a:p>
          <a:p>
            <a:endParaRPr lang="en-US" dirty="0">
              <a:solidFill>
                <a:schemeClr val="tx1"/>
              </a:solidFill>
            </a:endParaRPr>
          </a:p>
        </p:txBody>
      </p:sp>
      <p:sp>
        <p:nvSpPr>
          <p:cNvPr id="3" name="Title 2">
            <a:extLst>
              <a:ext uri="{FF2B5EF4-FFF2-40B4-BE49-F238E27FC236}">
                <a16:creationId xmlns:a16="http://schemas.microsoft.com/office/drawing/2014/main" id="{4C2F6B2C-CCA0-D5E9-4A98-36AAE10D5473}"/>
              </a:ext>
            </a:extLst>
          </p:cNvPr>
          <p:cNvSpPr>
            <a:spLocks noGrp="1"/>
          </p:cNvSpPr>
          <p:nvPr>
            <p:ph type="ctrTitle"/>
          </p:nvPr>
        </p:nvSpPr>
        <p:spPr/>
        <p:txBody>
          <a:bodyPr/>
          <a:lstStyle/>
          <a:p>
            <a:r>
              <a:rPr lang="en-US" dirty="0"/>
              <a:t>Shadow</a:t>
            </a:r>
          </a:p>
        </p:txBody>
      </p:sp>
      <p:sp>
        <p:nvSpPr>
          <p:cNvPr id="4" name="Text Placeholder 1">
            <a:extLst>
              <a:ext uri="{FF2B5EF4-FFF2-40B4-BE49-F238E27FC236}">
                <a16:creationId xmlns:a16="http://schemas.microsoft.com/office/drawing/2014/main" id="{4F0CF353-42F4-7696-2E41-E4596039D6AA}"/>
              </a:ext>
            </a:extLst>
          </p:cNvPr>
          <p:cNvSpPr txBox="1">
            <a:spLocks/>
          </p:cNvSpPr>
          <p:nvPr/>
        </p:nvSpPr>
        <p:spPr>
          <a:xfrm>
            <a:off x="825680" y="1397146"/>
            <a:ext cx="6535130" cy="543353"/>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lt1"/>
              </a:buClr>
              <a:buSzPts val="1100"/>
              <a:buFont typeface="Catamaran Thin"/>
              <a:buAutoNum type="arabicPeriod"/>
              <a:defRPr sz="1200" b="0" i="0" u="none" strike="noStrike" cap="none">
                <a:solidFill>
                  <a:schemeClr val="lt1"/>
                </a:solidFill>
                <a:latin typeface="Anaheim"/>
                <a:ea typeface="Anaheim"/>
                <a:cs typeface="Anaheim"/>
                <a:sym typeface="Anaheim"/>
              </a:defRPr>
            </a:lvl1pPr>
            <a:lvl2pPr marL="914400" marR="0" lvl="1" indent="-298450" algn="l" rtl="0">
              <a:lnSpc>
                <a:spcPct val="115000"/>
              </a:lnSpc>
              <a:spcBef>
                <a:spcPts val="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2pPr>
            <a:lvl3pPr marL="1371600" marR="0" lvl="2" indent="-298450" algn="l" rtl="0">
              <a:lnSpc>
                <a:spcPct val="115000"/>
              </a:lnSpc>
              <a:spcBef>
                <a:spcPts val="1600"/>
              </a:spcBef>
              <a:spcAft>
                <a:spcPts val="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3pPr>
            <a:lvl4pPr marL="1828800" marR="0" lvl="3" indent="-298450" algn="l" rtl="0">
              <a:lnSpc>
                <a:spcPct val="115000"/>
              </a:lnSpc>
              <a:spcBef>
                <a:spcPts val="1600"/>
              </a:spcBef>
              <a:spcAft>
                <a:spcPts val="0"/>
              </a:spcAft>
              <a:buClr>
                <a:schemeClr val="lt1"/>
              </a:buClr>
              <a:buSzPts val="1100"/>
              <a:buFont typeface="Muli"/>
              <a:buAutoNum type="arabicPeriod"/>
              <a:defRPr sz="1400" b="0" i="0" u="none" strike="noStrike" cap="none">
                <a:solidFill>
                  <a:schemeClr val="lt1"/>
                </a:solidFill>
                <a:latin typeface="Anaheim"/>
                <a:ea typeface="Anaheim"/>
                <a:cs typeface="Anaheim"/>
                <a:sym typeface="Anaheim"/>
              </a:defRPr>
            </a:lvl4pPr>
            <a:lvl5pPr marL="2286000" marR="0" lvl="4" indent="-298450" algn="l" rtl="0">
              <a:lnSpc>
                <a:spcPct val="115000"/>
              </a:lnSpc>
              <a:spcBef>
                <a:spcPts val="160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5pPr>
            <a:lvl6pPr marL="2743200" marR="0" lvl="5" indent="-298450" algn="l" rtl="0">
              <a:lnSpc>
                <a:spcPct val="115000"/>
              </a:lnSpc>
              <a:spcBef>
                <a:spcPts val="1600"/>
              </a:spcBef>
              <a:spcAft>
                <a:spcPts val="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6pPr>
            <a:lvl7pPr marL="3200400" marR="0" lvl="6" indent="-298450" algn="l" rtl="0">
              <a:lnSpc>
                <a:spcPct val="115000"/>
              </a:lnSpc>
              <a:spcBef>
                <a:spcPts val="1600"/>
              </a:spcBef>
              <a:spcAft>
                <a:spcPts val="0"/>
              </a:spcAft>
              <a:buClr>
                <a:schemeClr val="lt1"/>
              </a:buClr>
              <a:buSzPts val="1100"/>
              <a:buFont typeface="Muli"/>
              <a:buAutoNum type="arabicPeriod"/>
              <a:defRPr sz="1400" b="0" i="0" u="none" strike="noStrike" cap="none">
                <a:solidFill>
                  <a:schemeClr val="lt1"/>
                </a:solidFill>
                <a:latin typeface="Anaheim"/>
                <a:ea typeface="Anaheim"/>
                <a:cs typeface="Anaheim"/>
                <a:sym typeface="Anaheim"/>
              </a:defRPr>
            </a:lvl7pPr>
            <a:lvl8pPr marL="3657600" marR="0" lvl="7" indent="-298450" algn="l" rtl="0">
              <a:lnSpc>
                <a:spcPct val="115000"/>
              </a:lnSpc>
              <a:spcBef>
                <a:spcPts val="160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8pPr>
            <a:lvl9pPr marL="4114800" marR="0" lvl="8" indent="-298450" algn="l" rtl="0">
              <a:lnSpc>
                <a:spcPct val="115000"/>
              </a:lnSpc>
              <a:spcBef>
                <a:spcPts val="1600"/>
              </a:spcBef>
              <a:spcAft>
                <a:spcPts val="160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9pPr>
          </a:lstStyle>
          <a:p>
            <a:r>
              <a:rPr lang="en-US" dirty="0" err="1">
                <a:solidFill>
                  <a:schemeClr val="tx1"/>
                </a:solidFill>
              </a:rPr>
              <a:t>renderer.shadowMap.enabled</a:t>
            </a:r>
            <a:r>
              <a:rPr lang="en-US" dirty="0">
                <a:solidFill>
                  <a:schemeClr val="tx1"/>
                </a:solidFill>
              </a:rPr>
              <a:t> = </a:t>
            </a:r>
            <a:r>
              <a:rPr lang="en-US" dirty="0">
                <a:solidFill>
                  <a:schemeClr val="tx2"/>
                </a:solidFill>
              </a:rPr>
              <a:t>true</a:t>
            </a:r>
            <a:r>
              <a:rPr lang="en-US" dirty="0">
                <a:solidFill>
                  <a:schemeClr val="tx1"/>
                </a:solidFill>
              </a:rPr>
              <a:t>;</a:t>
            </a:r>
          </a:p>
          <a:p>
            <a:endParaRPr lang="en-US" dirty="0">
              <a:solidFill>
                <a:schemeClr val="tx1"/>
              </a:solidFill>
            </a:endParaRPr>
          </a:p>
        </p:txBody>
      </p:sp>
    </p:spTree>
    <p:extLst>
      <p:ext uri="{BB962C8B-B14F-4D97-AF65-F5344CB8AC3E}">
        <p14:creationId xmlns:p14="http://schemas.microsoft.com/office/powerpoint/2010/main" val="2382664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43B88-ACB7-2AA8-B125-EEC40561B4A9}"/>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1B666C19-ECEF-895E-8432-B93F85EAFC2C}"/>
              </a:ext>
            </a:extLst>
          </p:cNvPr>
          <p:cNvPicPr>
            <a:picLocks noChangeAspect="1"/>
          </p:cNvPicPr>
          <p:nvPr/>
        </p:nvPicPr>
        <p:blipFill>
          <a:blip r:embed="rId2"/>
          <a:stretch>
            <a:fillRect/>
          </a:stretch>
        </p:blipFill>
        <p:spPr>
          <a:xfrm>
            <a:off x="-145607" y="-67734"/>
            <a:ext cx="4637436" cy="2482008"/>
          </a:xfrm>
          <a:prstGeom prst="rect">
            <a:avLst/>
          </a:prstGeom>
        </p:spPr>
      </p:pic>
      <p:pic>
        <p:nvPicPr>
          <p:cNvPr id="7" name="Picture 6">
            <a:extLst>
              <a:ext uri="{FF2B5EF4-FFF2-40B4-BE49-F238E27FC236}">
                <a16:creationId xmlns:a16="http://schemas.microsoft.com/office/drawing/2014/main" id="{81BCF2D7-3A93-0719-9B4C-E9EDBE2F99C8}"/>
              </a:ext>
            </a:extLst>
          </p:cNvPr>
          <p:cNvPicPr>
            <a:picLocks noChangeAspect="1"/>
          </p:cNvPicPr>
          <p:nvPr/>
        </p:nvPicPr>
        <p:blipFill>
          <a:blip r:embed="rId3"/>
          <a:stretch>
            <a:fillRect/>
          </a:stretch>
        </p:blipFill>
        <p:spPr>
          <a:xfrm>
            <a:off x="4340012" y="70308"/>
            <a:ext cx="4697309" cy="2405806"/>
          </a:xfrm>
          <a:prstGeom prst="rect">
            <a:avLst/>
          </a:prstGeom>
        </p:spPr>
      </p:pic>
      <p:pic>
        <p:nvPicPr>
          <p:cNvPr id="9" name="Picture 8">
            <a:extLst>
              <a:ext uri="{FF2B5EF4-FFF2-40B4-BE49-F238E27FC236}">
                <a16:creationId xmlns:a16="http://schemas.microsoft.com/office/drawing/2014/main" id="{47F5DF2A-2CE3-BBD3-5A9C-0BEBFFF08A0F}"/>
              </a:ext>
            </a:extLst>
          </p:cNvPr>
          <p:cNvPicPr>
            <a:picLocks noChangeAspect="1"/>
          </p:cNvPicPr>
          <p:nvPr/>
        </p:nvPicPr>
        <p:blipFill>
          <a:blip r:embed="rId4"/>
          <a:stretch>
            <a:fillRect/>
          </a:stretch>
        </p:blipFill>
        <p:spPr>
          <a:xfrm>
            <a:off x="2121402" y="2565169"/>
            <a:ext cx="4740853" cy="1251890"/>
          </a:xfrm>
          <a:prstGeom prst="rect">
            <a:avLst/>
          </a:prstGeom>
        </p:spPr>
      </p:pic>
    </p:spTree>
    <p:extLst>
      <p:ext uri="{BB962C8B-B14F-4D97-AF65-F5344CB8AC3E}">
        <p14:creationId xmlns:p14="http://schemas.microsoft.com/office/powerpoint/2010/main" val="3789078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9FAF11-7F8D-4A57-97E6-7B0F5DC6FEE7}"/>
              </a:ext>
            </a:extLst>
          </p:cNvPr>
          <p:cNvPicPr>
            <a:picLocks noChangeAspect="1"/>
          </p:cNvPicPr>
          <p:nvPr/>
        </p:nvPicPr>
        <p:blipFill>
          <a:blip r:embed="rId2"/>
          <a:stretch>
            <a:fillRect/>
          </a:stretch>
        </p:blipFill>
        <p:spPr>
          <a:xfrm>
            <a:off x="177707" y="0"/>
            <a:ext cx="4920824" cy="4026129"/>
          </a:xfrm>
          <a:prstGeom prst="rect">
            <a:avLst/>
          </a:prstGeom>
        </p:spPr>
      </p:pic>
      <p:pic>
        <p:nvPicPr>
          <p:cNvPr id="7" name="Picture 6">
            <a:extLst>
              <a:ext uri="{FF2B5EF4-FFF2-40B4-BE49-F238E27FC236}">
                <a16:creationId xmlns:a16="http://schemas.microsoft.com/office/drawing/2014/main" id="{68C03D55-9459-5036-B48D-6B4E0FF43468}"/>
              </a:ext>
            </a:extLst>
          </p:cNvPr>
          <p:cNvPicPr>
            <a:picLocks noChangeAspect="1"/>
          </p:cNvPicPr>
          <p:nvPr/>
        </p:nvPicPr>
        <p:blipFill>
          <a:blip r:embed="rId3"/>
          <a:stretch>
            <a:fillRect/>
          </a:stretch>
        </p:blipFill>
        <p:spPr>
          <a:xfrm>
            <a:off x="5221543" y="2235475"/>
            <a:ext cx="3520085" cy="274292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040A088-7C81-EAE8-0C71-1D76AB000C66}"/>
                  </a:ext>
                </a:extLst>
              </p14:cNvPr>
              <p14:cNvContentPartPr/>
              <p14:nvPr/>
            </p14:nvContentPartPr>
            <p14:xfrm>
              <a:off x="3104656" y="1264847"/>
              <a:ext cx="991440" cy="798120"/>
            </p14:xfrm>
          </p:contentPart>
        </mc:Choice>
        <mc:Fallback xmlns="">
          <p:pic>
            <p:nvPicPr>
              <p:cNvPr id="9" name="Ink 8">
                <a:extLst>
                  <a:ext uri="{FF2B5EF4-FFF2-40B4-BE49-F238E27FC236}">
                    <a16:creationId xmlns:a16="http://schemas.microsoft.com/office/drawing/2014/main" id="{2040A088-7C81-EAE8-0C71-1D76AB000C66}"/>
                  </a:ext>
                </a:extLst>
              </p:cNvPr>
              <p:cNvPicPr/>
              <p:nvPr/>
            </p:nvPicPr>
            <p:blipFill>
              <a:blip r:embed="rId5"/>
              <a:stretch>
                <a:fillRect/>
              </a:stretch>
            </p:blipFill>
            <p:spPr>
              <a:xfrm>
                <a:off x="3098536" y="1258727"/>
                <a:ext cx="100368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3B669831-ACD0-C30A-5C1F-827B28871F86}"/>
                  </a:ext>
                </a:extLst>
              </p14:cNvPr>
              <p14:cNvContentPartPr/>
              <p14:nvPr/>
            </p14:nvContentPartPr>
            <p14:xfrm>
              <a:off x="3853456" y="1629527"/>
              <a:ext cx="330120" cy="315720"/>
            </p14:xfrm>
          </p:contentPart>
        </mc:Choice>
        <mc:Fallback xmlns="">
          <p:pic>
            <p:nvPicPr>
              <p:cNvPr id="10" name="Ink 9">
                <a:extLst>
                  <a:ext uri="{FF2B5EF4-FFF2-40B4-BE49-F238E27FC236}">
                    <a16:creationId xmlns:a16="http://schemas.microsoft.com/office/drawing/2014/main" id="{3B669831-ACD0-C30A-5C1F-827B28871F86}"/>
                  </a:ext>
                </a:extLst>
              </p:cNvPr>
              <p:cNvPicPr/>
              <p:nvPr/>
            </p:nvPicPr>
            <p:blipFill>
              <a:blip r:embed="rId7"/>
              <a:stretch>
                <a:fillRect/>
              </a:stretch>
            </p:blipFill>
            <p:spPr>
              <a:xfrm>
                <a:off x="3847336" y="1623407"/>
                <a:ext cx="342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6BC777AB-6176-927A-DA79-E2F35431A17B}"/>
                  </a:ext>
                </a:extLst>
              </p14:cNvPr>
              <p14:cNvContentPartPr/>
              <p14:nvPr/>
            </p14:nvContentPartPr>
            <p14:xfrm>
              <a:off x="2817736" y="1700447"/>
              <a:ext cx="918720" cy="690120"/>
            </p14:xfrm>
          </p:contentPart>
        </mc:Choice>
        <mc:Fallback xmlns="">
          <p:pic>
            <p:nvPicPr>
              <p:cNvPr id="12" name="Ink 11">
                <a:extLst>
                  <a:ext uri="{FF2B5EF4-FFF2-40B4-BE49-F238E27FC236}">
                    <a16:creationId xmlns:a16="http://schemas.microsoft.com/office/drawing/2014/main" id="{6BC777AB-6176-927A-DA79-E2F35431A17B}"/>
                  </a:ext>
                </a:extLst>
              </p:cNvPr>
              <p:cNvPicPr/>
              <p:nvPr/>
            </p:nvPicPr>
            <p:blipFill>
              <a:blip r:embed="rId9"/>
              <a:stretch>
                <a:fillRect/>
              </a:stretch>
            </p:blipFill>
            <p:spPr>
              <a:xfrm>
                <a:off x="2811616" y="1694327"/>
                <a:ext cx="93096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9CAD8A82-E192-3155-BC21-241EA2F430E9}"/>
                  </a:ext>
                </a:extLst>
              </p14:cNvPr>
              <p14:cNvContentPartPr/>
              <p14:nvPr/>
            </p14:nvContentPartPr>
            <p14:xfrm>
              <a:off x="2815936" y="2319287"/>
              <a:ext cx="126720" cy="468720"/>
            </p14:xfrm>
          </p:contentPart>
        </mc:Choice>
        <mc:Fallback xmlns="">
          <p:pic>
            <p:nvPicPr>
              <p:cNvPr id="13" name="Ink 12">
                <a:extLst>
                  <a:ext uri="{FF2B5EF4-FFF2-40B4-BE49-F238E27FC236}">
                    <a16:creationId xmlns:a16="http://schemas.microsoft.com/office/drawing/2014/main" id="{9CAD8A82-E192-3155-BC21-241EA2F430E9}"/>
                  </a:ext>
                </a:extLst>
              </p:cNvPr>
              <p:cNvPicPr/>
              <p:nvPr/>
            </p:nvPicPr>
            <p:blipFill>
              <a:blip r:embed="rId11"/>
              <a:stretch>
                <a:fillRect/>
              </a:stretch>
            </p:blipFill>
            <p:spPr>
              <a:xfrm>
                <a:off x="2809816" y="2313167"/>
                <a:ext cx="1389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4B267708-E55E-4B2F-B3B8-7502C0A3975F}"/>
                  </a:ext>
                </a:extLst>
              </p14:cNvPr>
              <p14:cNvContentPartPr/>
              <p14:nvPr/>
            </p14:nvContentPartPr>
            <p14:xfrm>
              <a:off x="3974416" y="2086727"/>
              <a:ext cx="838080" cy="318600"/>
            </p14:xfrm>
          </p:contentPart>
        </mc:Choice>
        <mc:Fallback xmlns="">
          <p:pic>
            <p:nvPicPr>
              <p:cNvPr id="15" name="Ink 14">
                <a:extLst>
                  <a:ext uri="{FF2B5EF4-FFF2-40B4-BE49-F238E27FC236}">
                    <a16:creationId xmlns:a16="http://schemas.microsoft.com/office/drawing/2014/main" id="{4B267708-E55E-4B2F-B3B8-7502C0A3975F}"/>
                  </a:ext>
                </a:extLst>
              </p:cNvPr>
              <p:cNvPicPr/>
              <p:nvPr/>
            </p:nvPicPr>
            <p:blipFill>
              <a:blip r:embed="rId13"/>
              <a:stretch>
                <a:fillRect/>
              </a:stretch>
            </p:blipFill>
            <p:spPr>
              <a:xfrm>
                <a:off x="3968296" y="2080607"/>
                <a:ext cx="8503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757FA910-21C6-63C6-C52B-5BDC27A022F0}"/>
                  </a:ext>
                </a:extLst>
              </p14:cNvPr>
              <p14:cNvContentPartPr/>
              <p14:nvPr/>
            </p14:nvContentPartPr>
            <p14:xfrm>
              <a:off x="4415416" y="4064927"/>
              <a:ext cx="617760" cy="617760"/>
            </p14:xfrm>
          </p:contentPart>
        </mc:Choice>
        <mc:Fallback xmlns="">
          <p:pic>
            <p:nvPicPr>
              <p:cNvPr id="17" name="Ink 16">
                <a:extLst>
                  <a:ext uri="{FF2B5EF4-FFF2-40B4-BE49-F238E27FC236}">
                    <a16:creationId xmlns:a16="http://schemas.microsoft.com/office/drawing/2014/main" id="{757FA910-21C6-63C6-C52B-5BDC27A022F0}"/>
                  </a:ext>
                </a:extLst>
              </p:cNvPr>
              <p:cNvPicPr/>
              <p:nvPr/>
            </p:nvPicPr>
            <p:blipFill>
              <a:blip r:embed="rId15"/>
              <a:stretch>
                <a:fillRect/>
              </a:stretch>
            </p:blipFill>
            <p:spPr>
              <a:xfrm>
                <a:off x="4409296" y="4058807"/>
                <a:ext cx="63000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597AB03D-A600-8CFA-0EB5-264BDB05F405}"/>
                  </a:ext>
                </a:extLst>
              </p14:cNvPr>
              <p14:cNvContentPartPr/>
              <p14:nvPr/>
            </p14:nvContentPartPr>
            <p14:xfrm>
              <a:off x="3861736" y="4099487"/>
              <a:ext cx="307800" cy="372960"/>
            </p14:xfrm>
          </p:contentPart>
        </mc:Choice>
        <mc:Fallback xmlns="">
          <p:pic>
            <p:nvPicPr>
              <p:cNvPr id="18" name="Ink 17">
                <a:extLst>
                  <a:ext uri="{FF2B5EF4-FFF2-40B4-BE49-F238E27FC236}">
                    <a16:creationId xmlns:a16="http://schemas.microsoft.com/office/drawing/2014/main" id="{597AB03D-A600-8CFA-0EB5-264BDB05F405}"/>
                  </a:ext>
                </a:extLst>
              </p:cNvPr>
              <p:cNvPicPr/>
              <p:nvPr/>
            </p:nvPicPr>
            <p:blipFill>
              <a:blip r:embed="rId17"/>
              <a:stretch>
                <a:fillRect/>
              </a:stretch>
            </p:blipFill>
            <p:spPr>
              <a:xfrm>
                <a:off x="3855616" y="4093367"/>
                <a:ext cx="320040" cy="385200"/>
              </a:xfrm>
              <a:prstGeom prst="rect">
                <a:avLst/>
              </a:prstGeom>
            </p:spPr>
          </p:pic>
        </mc:Fallback>
      </mc:AlternateContent>
    </p:spTree>
    <p:extLst>
      <p:ext uri="{BB962C8B-B14F-4D97-AF65-F5344CB8AC3E}">
        <p14:creationId xmlns:p14="http://schemas.microsoft.com/office/powerpoint/2010/main" val="2104795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A73FDD-08E8-5E2A-70BE-C6DFA7601113}"/>
              </a:ext>
            </a:extLst>
          </p:cNvPr>
          <p:cNvSpPr>
            <a:spLocks noGrp="1"/>
          </p:cNvSpPr>
          <p:nvPr>
            <p:ph type="ctrTitle"/>
          </p:nvPr>
        </p:nvSpPr>
        <p:spPr/>
        <p:txBody>
          <a:bodyPr/>
          <a:lstStyle/>
          <a:p>
            <a:r>
              <a:rPr lang="en-US" dirty="0"/>
              <a:t>Translation</a:t>
            </a:r>
          </a:p>
        </p:txBody>
      </p:sp>
    </p:spTree>
    <p:extLst>
      <p:ext uri="{BB962C8B-B14F-4D97-AF65-F5344CB8AC3E}">
        <p14:creationId xmlns:p14="http://schemas.microsoft.com/office/powerpoint/2010/main" val="4171804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2A609-A31E-40F2-6A91-8BFAA25506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4AB347-F56D-843B-26E0-B7F73D0F94A0}"/>
              </a:ext>
            </a:extLst>
          </p:cNvPr>
          <p:cNvSpPr>
            <a:spLocks noGrp="1"/>
          </p:cNvSpPr>
          <p:nvPr>
            <p:ph type="body" idx="1"/>
          </p:nvPr>
        </p:nvSpPr>
        <p:spPr>
          <a:xfrm>
            <a:off x="-437111" y="948509"/>
            <a:ext cx="7703700" cy="3241200"/>
          </a:xfrm>
        </p:spPr>
        <p:txBody>
          <a:bodyPr/>
          <a:lstStyle/>
          <a:p>
            <a:pPr marL="158750" indent="0">
              <a:buNone/>
            </a:pPr>
            <a:endParaRPr lang="en-US" dirty="0"/>
          </a:p>
          <a:p>
            <a:pPr lvl="1"/>
            <a:r>
              <a:rPr lang="en-US" dirty="0"/>
              <a:t>Uniform Scaling: Use the Same Value for all Three Axes</a:t>
            </a:r>
          </a:p>
          <a:p>
            <a:pPr lvl="1"/>
            <a:r>
              <a:rPr lang="en-US" dirty="0"/>
              <a:t>Non-Uniform Scaling: Different Scale Values on Each Axis</a:t>
            </a:r>
          </a:p>
          <a:p>
            <a:pPr lvl="1"/>
            <a:r>
              <a:rPr lang="en-US" dirty="0"/>
              <a:t>Negative Scale Values Mirror an Object</a:t>
            </a:r>
          </a:p>
          <a:p>
            <a:pPr lvl="2"/>
            <a:r>
              <a:rPr lang="en-US" dirty="0"/>
              <a:t>Values less than zero and greater than −1 will mirror and squash the object:</a:t>
            </a:r>
          </a:p>
          <a:p>
            <a:pPr lvl="2"/>
            <a:r>
              <a:rPr lang="en-US" dirty="0"/>
              <a:t>Values less than −1 will mirror and stretch the object</a:t>
            </a:r>
          </a:p>
          <a:p>
            <a:pPr lvl="2"/>
            <a:r>
              <a:rPr lang="en-US" dirty="0"/>
              <a:t>Uniform Scale and Mirror</a:t>
            </a:r>
          </a:p>
          <a:p>
            <a:pPr lvl="2"/>
            <a:endParaRPr lang="en-US" dirty="0"/>
          </a:p>
          <a:p>
            <a:pPr lvl="2"/>
            <a:endParaRPr lang="en-US" dirty="0"/>
          </a:p>
          <a:p>
            <a:pPr lvl="1"/>
            <a:endParaRPr lang="en-US" dirty="0"/>
          </a:p>
          <a:p>
            <a:endParaRPr lang="en-US" dirty="0"/>
          </a:p>
        </p:txBody>
      </p:sp>
      <p:sp>
        <p:nvSpPr>
          <p:cNvPr id="3" name="Title 2">
            <a:extLst>
              <a:ext uri="{FF2B5EF4-FFF2-40B4-BE49-F238E27FC236}">
                <a16:creationId xmlns:a16="http://schemas.microsoft.com/office/drawing/2014/main" id="{38D62BD8-F833-BCBE-B3E3-B956A0BD72EC}"/>
              </a:ext>
            </a:extLst>
          </p:cNvPr>
          <p:cNvSpPr>
            <a:spLocks noGrp="1"/>
          </p:cNvSpPr>
          <p:nvPr>
            <p:ph type="ctrTitle"/>
          </p:nvPr>
        </p:nvSpPr>
        <p:spPr/>
        <p:txBody>
          <a:bodyPr/>
          <a:lstStyle/>
          <a:p>
            <a:r>
              <a:rPr lang="en-US" dirty="0"/>
              <a:t>Scaling</a:t>
            </a:r>
          </a:p>
        </p:txBody>
      </p:sp>
      <p:pic>
        <p:nvPicPr>
          <p:cNvPr id="7" name="Picture 6">
            <a:extLst>
              <a:ext uri="{FF2B5EF4-FFF2-40B4-BE49-F238E27FC236}">
                <a16:creationId xmlns:a16="http://schemas.microsoft.com/office/drawing/2014/main" id="{7FD37EF1-9C41-45A6-44F5-30C68C19E972}"/>
              </a:ext>
            </a:extLst>
          </p:cNvPr>
          <p:cNvPicPr>
            <a:picLocks noChangeAspect="1"/>
          </p:cNvPicPr>
          <p:nvPr/>
        </p:nvPicPr>
        <p:blipFill>
          <a:blip r:embed="rId2"/>
          <a:stretch>
            <a:fillRect/>
          </a:stretch>
        </p:blipFill>
        <p:spPr>
          <a:xfrm>
            <a:off x="6960281" y="1734326"/>
            <a:ext cx="2449350" cy="538857"/>
          </a:xfrm>
          <a:prstGeom prst="rect">
            <a:avLst/>
          </a:prstGeom>
        </p:spPr>
      </p:pic>
      <p:pic>
        <p:nvPicPr>
          <p:cNvPr id="9" name="Picture 8">
            <a:extLst>
              <a:ext uri="{FF2B5EF4-FFF2-40B4-BE49-F238E27FC236}">
                <a16:creationId xmlns:a16="http://schemas.microsoft.com/office/drawing/2014/main" id="{6A9BC025-59CB-49CE-8DAD-6B7233C91BD9}"/>
              </a:ext>
            </a:extLst>
          </p:cNvPr>
          <p:cNvPicPr>
            <a:picLocks noChangeAspect="1"/>
          </p:cNvPicPr>
          <p:nvPr/>
        </p:nvPicPr>
        <p:blipFill>
          <a:blip r:embed="rId3"/>
          <a:stretch>
            <a:fillRect/>
          </a:stretch>
        </p:blipFill>
        <p:spPr>
          <a:xfrm>
            <a:off x="6754523" y="2215336"/>
            <a:ext cx="2389477" cy="538857"/>
          </a:xfrm>
          <a:prstGeom prst="rect">
            <a:avLst/>
          </a:prstGeom>
        </p:spPr>
      </p:pic>
      <p:pic>
        <p:nvPicPr>
          <p:cNvPr id="11" name="Picture 10">
            <a:extLst>
              <a:ext uri="{FF2B5EF4-FFF2-40B4-BE49-F238E27FC236}">
                <a16:creationId xmlns:a16="http://schemas.microsoft.com/office/drawing/2014/main" id="{0E36D04A-2AE6-D4ED-AED0-936C8F2E04BD}"/>
              </a:ext>
            </a:extLst>
          </p:cNvPr>
          <p:cNvPicPr>
            <a:picLocks noChangeAspect="1"/>
          </p:cNvPicPr>
          <p:nvPr/>
        </p:nvPicPr>
        <p:blipFill>
          <a:blip r:embed="rId4"/>
          <a:stretch>
            <a:fillRect/>
          </a:stretch>
        </p:blipFill>
        <p:spPr>
          <a:xfrm>
            <a:off x="3051629" y="2648452"/>
            <a:ext cx="5089196" cy="2495047"/>
          </a:xfrm>
          <a:prstGeom prst="rect">
            <a:avLst/>
          </a:prstGeom>
        </p:spPr>
      </p:pic>
    </p:spTree>
    <p:extLst>
      <p:ext uri="{BB962C8B-B14F-4D97-AF65-F5344CB8AC3E}">
        <p14:creationId xmlns:p14="http://schemas.microsoft.com/office/powerpoint/2010/main" val="355131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4A8684-4A65-4973-5723-822B65097F7D}"/>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Rotation</a:t>
            </a:r>
            <a:endParaRPr lang="en-US" dirty="0"/>
          </a:p>
        </p:txBody>
      </p:sp>
      <p:sp>
        <p:nvSpPr>
          <p:cNvPr id="7" name="TextBox 6">
            <a:extLst>
              <a:ext uri="{FF2B5EF4-FFF2-40B4-BE49-F238E27FC236}">
                <a16:creationId xmlns:a16="http://schemas.microsoft.com/office/drawing/2014/main" id="{56E859FC-794F-F80B-2F9B-42A6935CA61D}"/>
              </a:ext>
            </a:extLst>
          </p:cNvPr>
          <p:cNvSpPr txBox="1"/>
          <p:nvPr/>
        </p:nvSpPr>
        <p:spPr>
          <a:xfrm>
            <a:off x="5994400" y="890202"/>
            <a:ext cx="4572000" cy="307777"/>
          </a:xfrm>
          <a:prstGeom prst="rect">
            <a:avLst/>
          </a:prstGeom>
          <a:noFill/>
        </p:spPr>
        <p:txBody>
          <a:bodyPr wrap="square">
            <a:spAutoFit/>
          </a:bodyPr>
          <a:lstStyle/>
          <a:p>
            <a:r>
              <a:rPr lang="en-US" b="0" i="0" dirty="0">
                <a:solidFill>
                  <a:srgbClr val="212931"/>
                </a:solidFill>
                <a:effectLst/>
                <a:latin typeface="Open Sans" panose="020B0606030504020204" pitchFamily="34" charset="0"/>
              </a:rPr>
              <a:t> </a:t>
            </a:r>
            <a:r>
              <a:rPr lang="en-US" b="1" i="0" dirty="0">
                <a:solidFill>
                  <a:srgbClr val="212931"/>
                </a:solidFill>
                <a:effectLst/>
                <a:latin typeface="Open Sans" panose="020B0606030504020204" pitchFamily="34" charset="0"/>
              </a:rPr>
              <a:t>the order of rotation matters</a:t>
            </a:r>
            <a:r>
              <a:rPr lang="en-US" b="0" i="0" dirty="0">
                <a:solidFill>
                  <a:srgbClr val="212931"/>
                </a:solidFill>
                <a:effectLst/>
                <a:latin typeface="Open Sans" panose="020B0606030504020204" pitchFamily="34" charset="0"/>
              </a:rPr>
              <a:t>.</a:t>
            </a:r>
            <a:endParaRPr lang="en-US" dirty="0"/>
          </a:p>
        </p:txBody>
      </p:sp>
      <p:sp>
        <p:nvSpPr>
          <p:cNvPr id="10" name="TextBox 9">
            <a:extLst>
              <a:ext uri="{FF2B5EF4-FFF2-40B4-BE49-F238E27FC236}">
                <a16:creationId xmlns:a16="http://schemas.microsoft.com/office/drawing/2014/main" id="{9AA708FF-2215-5CDD-2DCD-3E59E6009A9B}"/>
              </a:ext>
            </a:extLst>
          </p:cNvPr>
          <p:cNvSpPr txBox="1"/>
          <p:nvPr/>
        </p:nvSpPr>
        <p:spPr>
          <a:xfrm>
            <a:off x="646288" y="1327801"/>
            <a:ext cx="7227712" cy="677108"/>
          </a:xfrm>
          <a:prstGeom prst="rect">
            <a:avLst/>
          </a:prstGeom>
          <a:noFill/>
        </p:spPr>
        <p:txBody>
          <a:bodyPr wrap="square">
            <a:spAutoFit/>
          </a:bodyPr>
          <a:lstStyle/>
          <a:p>
            <a:r>
              <a:rPr lang="en-US" sz="2400" b="1" dirty="0">
                <a:solidFill>
                  <a:srgbClr val="212931"/>
                </a:solidFill>
                <a:latin typeface="Varela Round" panose="00000500000000000000" pitchFamily="2" charset="-79"/>
                <a:cs typeface="Varela Round" panose="00000500000000000000" pitchFamily="2" charset="-79"/>
                <a:sym typeface="Anton"/>
              </a:rPr>
              <a:t>Representing Rotations: the Euler class</a:t>
            </a:r>
          </a:p>
          <a:p>
            <a:endParaRPr lang="en-US" dirty="0"/>
          </a:p>
        </p:txBody>
      </p:sp>
      <p:sp>
        <p:nvSpPr>
          <p:cNvPr id="12" name="TextBox 11">
            <a:extLst>
              <a:ext uri="{FF2B5EF4-FFF2-40B4-BE49-F238E27FC236}">
                <a16:creationId xmlns:a16="http://schemas.microsoft.com/office/drawing/2014/main" id="{D5AFFDF8-F9DE-2ACF-6BD3-E04DFB565019}"/>
              </a:ext>
            </a:extLst>
          </p:cNvPr>
          <p:cNvSpPr txBox="1"/>
          <p:nvPr/>
        </p:nvSpPr>
        <p:spPr>
          <a:xfrm>
            <a:off x="857955" y="1942068"/>
            <a:ext cx="5283200" cy="1815882"/>
          </a:xfrm>
          <a:prstGeom prst="rect">
            <a:avLst/>
          </a:prstGeom>
          <a:noFill/>
        </p:spPr>
        <p:txBody>
          <a:bodyPr wrap="square">
            <a:spAutoFit/>
          </a:bodyPr>
          <a:lstStyle/>
          <a:p>
            <a:pPr>
              <a:buNone/>
            </a:pPr>
            <a:r>
              <a:rPr lang="en-US" b="1" i="0" dirty="0">
                <a:solidFill>
                  <a:srgbClr val="212931"/>
                </a:solidFill>
                <a:effectLst/>
                <a:latin typeface="Varela Round" panose="00000500000000000000" pitchFamily="2" charset="-79"/>
                <a:cs typeface="Varela Round" panose="00000500000000000000" pitchFamily="2" charset="-79"/>
              </a:rPr>
              <a:t>Euler Rotation Order</a:t>
            </a:r>
            <a:endParaRPr lang="en-US" b="1" i="0" dirty="0">
              <a:solidFill>
                <a:srgbClr val="C0C0C0"/>
              </a:solidFill>
              <a:effectLst/>
              <a:latin typeface="Varela Round" panose="00000500000000000000" pitchFamily="2" charset="-79"/>
              <a:cs typeface="Varela Round" panose="00000500000000000000" pitchFamily="2" charset="-79"/>
            </a:endParaRPr>
          </a:p>
          <a:p>
            <a:pPr>
              <a:buNone/>
            </a:pPr>
            <a:r>
              <a:rPr lang="en-US" b="0" i="0" dirty="0">
                <a:solidFill>
                  <a:srgbClr val="212931"/>
                </a:solidFill>
                <a:effectLst/>
                <a:latin typeface="Open Sans" panose="020B0606030504020204" pitchFamily="34" charset="0"/>
              </a:rPr>
              <a:t>The default order is called ‘XYZ’, but ‘YZX’, ‘ZXY’, ‘XZY’, ‘YXZ’ and ‘ZYX’ are also possible.</a:t>
            </a:r>
          </a:p>
          <a:p>
            <a:r>
              <a:rPr lang="en-US" b="1" i="0" dirty="0">
                <a:solidFill>
                  <a:srgbClr val="212931"/>
                </a:solidFill>
                <a:effectLst/>
                <a:latin typeface="Varela Round" panose="00000500000000000000" pitchFamily="2" charset="-79"/>
                <a:cs typeface="Varela Round" panose="00000500000000000000" pitchFamily="2" charset="-79"/>
              </a:rPr>
              <a:t>The Unit of Rotation is Radians</a:t>
            </a:r>
          </a:p>
          <a:p>
            <a:pPr>
              <a:buNone/>
            </a:pPr>
            <a:endParaRPr lang="en-US" b="1" i="0" dirty="0">
              <a:solidFill>
                <a:srgbClr val="212931"/>
              </a:solidFill>
              <a:effectLst/>
              <a:latin typeface="Varela Round" panose="00000500000000000000" pitchFamily="2" charset="-79"/>
              <a:cs typeface="Varela Round" panose="00000500000000000000" pitchFamily="2" charset="-79"/>
            </a:endParaRPr>
          </a:p>
          <a:p>
            <a:pPr>
              <a:buNone/>
            </a:pPr>
            <a:br>
              <a:rPr lang="en-US" dirty="0"/>
            </a:br>
            <a:endParaRPr lang="en-US" dirty="0"/>
          </a:p>
          <a:p>
            <a:pPr>
              <a:buNone/>
            </a:pPr>
            <a:endParaRPr lang="en-US" dirty="0"/>
          </a:p>
        </p:txBody>
      </p:sp>
      <p:sp>
        <p:nvSpPr>
          <p:cNvPr id="14" name="Rectangle 3">
            <a:extLst>
              <a:ext uri="{FF2B5EF4-FFF2-40B4-BE49-F238E27FC236}">
                <a16:creationId xmlns:a16="http://schemas.microsoft.com/office/drawing/2014/main" id="{233F3E12-A8F0-C053-11AC-A76BE0A6ACF0}"/>
              </a:ext>
            </a:extLst>
          </p:cNvPr>
          <p:cNvSpPr>
            <a:spLocks noChangeArrowheads="1"/>
          </p:cNvSpPr>
          <p:nvPr/>
        </p:nvSpPr>
        <p:spPr bwMode="auto">
          <a:xfrm>
            <a:off x="857955" y="2913863"/>
            <a:ext cx="2257778" cy="449457"/>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7935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CCCCCC"/>
                </a:solidFill>
                <a:effectLst/>
                <a:latin typeface="Fira Code" panose="020B0809050000020004" pitchFamily="49" charset="0"/>
              </a:rPr>
              <a:t>MathUtils</a:t>
            </a:r>
            <a:r>
              <a:rPr kumimoji="0" lang="en-US" altLang="en-US" sz="1000" b="0" i="0" u="none" strike="noStrike" cap="none" normalizeH="0" baseline="0" dirty="0" err="1">
                <a:ln>
                  <a:noFill/>
                </a:ln>
                <a:solidFill>
                  <a:srgbClr val="E6E1DC"/>
                </a:solidFill>
                <a:effectLst/>
                <a:latin typeface="Fira Code" panose="020B0809050000020004" pitchFamily="49" charset="0"/>
              </a:rPr>
              <a:t>.</a:t>
            </a:r>
            <a:r>
              <a:rPr kumimoji="0" lang="en-US" altLang="en-US" sz="1000" b="0" i="0" u="none" strike="noStrike" cap="none" normalizeH="0" baseline="0" dirty="0" err="1">
                <a:ln>
                  <a:noFill/>
                </a:ln>
                <a:solidFill>
                  <a:srgbClr val="EED1B3"/>
                </a:solidFill>
                <a:effectLst/>
                <a:latin typeface="Fira Code" panose="020B0809050000020004" pitchFamily="49" charset="0"/>
              </a:rPr>
              <a:t>degToRad</a:t>
            </a:r>
            <a:r>
              <a:rPr kumimoji="0" lang="en-US" altLang="en-US" sz="1000" b="0" i="0" u="none" strike="noStrike" cap="none" normalizeH="0" baseline="0" dirty="0">
                <a:ln>
                  <a:noFill/>
                </a:ln>
                <a:solidFill>
                  <a:srgbClr val="E6E1DC"/>
                </a:solidFill>
                <a:effectLst/>
                <a:latin typeface="Fira Code" panose="020B0809050000020004" pitchFamily="49" charset="0"/>
              </a:rPr>
              <a:t>(</a:t>
            </a:r>
            <a:r>
              <a:rPr kumimoji="0" lang="en-US" altLang="en-US" sz="1000" b="0" i="0" u="none" strike="noStrike" cap="none" normalizeH="0" baseline="0" dirty="0">
                <a:ln>
                  <a:noFill/>
                </a:ln>
                <a:solidFill>
                  <a:srgbClr val="78CF8A"/>
                </a:solidFill>
                <a:effectLst/>
                <a:latin typeface="Fira Code" panose="020B0809050000020004" pitchFamily="49" charset="0"/>
              </a:rPr>
              <a:t>90</a:t>
            </a:r>
            <a:r>
              <a:rPr kumimoji="0" lang="en-US" altLang="en-US" sz="1000" b="0" i="0" u="none" strike="noStrike" cap="none" normalizeH="0" baseline="0" dirty="0">
                <a:ln>
                  <a:noFill/>
                </a:ln>
                <a:solidFill>
                  <a:srgbClr val="E6E1DC"/>
                </a:solidFill>
                <a:effectLst/>
                <a:latin typeface="Fira Code" panose="020B080905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E6E1DC"/>
              </a:solidFill>
              <a:effectLst/>
              <a:latin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9363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0EA5-E261-01B8-BD52-BBB956840389}"/>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The </a:t>
            </a:r>
            <a:r>
              <a:rPr lang="en-US" b="1" i="1" dirty="0">
                <a:solidFill>
                  <a:srgbClr val="212931"/>
                </a:solidFill>
                <a:effectLst/>
                <a:latin typeface="Varela Round" panose="00000500000000000000" pitchFamily="2" charset="-79"/>
                <a:cs typeface="Varela Round" panose="00000500000000000000" pitchFamily="2" charset="-79"/>
              </a:rPr>
              <a:t>Other</a:t>
            </a:r>
            <a:r>
              <a:rPr lang="en-US" b="1" i="0" dirty="0">
                <a:solidFill>
                  <a:srgbClr val="212931"/>
                </a:solidFill>
                <a:effectLst/>
                <a:latin typeface="Varela Round" panose="00000500000000000000" pitchFamily="2" charset="-79"/>
                <a:cs typeface="Varela Round" panose="00000500000000000000" pitchFamily="2" charset="-79"/>
              </a:rPr>
              <a:t> Rotation Class: Quaternions</a:t>
            </a:r>
          </a:p>
        </p:txBody>
      </p:sp>
      <p:pic>
        <p:nvPicPr>
          <p:cNvPr id="5" name="Picture 4">
            <a:extLst>
              <a:ext uri="{FF2B5EF4-FFF2-40B4-BE49-F238E27FC236}">
                <a16:creationId xmlns:a16="http://schemas.microsoft.com/office/drawing/2014/main" id="{A0D1540C-90D7-9C9C-483C-8E88A76497AD}"/>
              </a:ext>
            </a:extLst>
          </p:cNvPr>
          <p:cNvPicPr>
            <a:picLocks noChangeAspect="1"/>
          </p:cNvPicPr>
          <p:nvPr/>
        </p:nvPicPr>
        <p:blipFill>
          <a:blip r:embed="rId2"/>
          <a:stretch>
            <a:fillRect/>
          </a:stretch>
        </p:blipFill>
        <p:spPr>
          <a:xfrm>
            <a:off x="408958" y="1211423"/>
            <a:ext cx="8060496" cy="2084932"/>
          </a:xfrm>
          <a:prstGeom prst="rect">
            <a:avLst/>
          </a:prstGeom>
        </p:spPr>
      </p:pic>
      <p:sp>
        <p:nvSpPr>
          <p:cNvPr id="9" name="TextBox 8">
            <a:extLst>
              <a:ext uri="{FF2B5EF4-FFF2-40B4-BE49-F238E27FC236}">
                <a16:creationId xmlns:a16="http://schemas.microsoft.com/office/drawing/2014/main" id="{63081F3F-C3DB-3332-9A90-D3E904C3377B}"/>
              </a:ext>
            </a:extLst>
          </p:cNvPr>
          <p:cNvSpPr txBox="1"/>
          <p:nvPr/>
        </p:nvSpPr>
        <p:spPr>
          <a:xfrm>
            <a:off x="654756" y="3408857"/>
            <a:ext cx="4572000" cy="738664"/>
          </a:xfrm>
          <a:prstGeom prst="rect">
            <a:avLst/>
          </a:prstGeom>
          <a:noFill/>
        </p:spPr>
        <p:txBody>
          <a:bodyPr wrap="square">
            <a:spAutoFit/>
          </a:bodyPr>
          <a:lstStyle/>
          <a:p>
            <a:r>
              <a:rPr lang="en-US" b="0" i="0" dirty="0">
                <a:solidFill>
                  <a:srgbClr val="212931"/>
                </a:solidFill>
                <a:effectLst/>
                <a:latin typeface="Open Sans" panose="020B0606030504020204" pitchFamily="34" charset="0"/>
              </a:rPr>
              <a:t>We can use </a:t>
            </a:r>
            <a:r>
              <a:rPr lang="en-US" b="1" i="0" dirty="0">
                <a:solidFill>
                  <a:srgbClr val="212931"/>
                </a:solidFill>
                <a:effectLst/>
                <a:latin typeface="Open Sans" panose="020B0606030504020204" pitchFamily="34" charset="0"/>
              </a:rPr>
              <a:t>quaternions</a:t>
            </a:r>
            <a:r>
              <a:rPr lang="en-US" b="0" i="0" dirty="0">
                <a:solidFill>
                  <a:srgbClr val="212931"/>
                </a:solidFill>
                <a:effectLst/>
                <a:latin typeface="Open Sans" panose="020B0606030504020204" pitchFamily="34" charset="0"/>
              </a:rPr>
              <a:t> and </a:t>
            </a:r>
            <a:r>
              <a:rPr lang="en-US" b="1" i="0" dirty="0">
                <a:solidFill>
                  <a:srgbClr val="212931"/>
                </a:solidFill>
                <a:effectLst/>
                <a:latin typeface="Open Sans" panose="020B0606030504020204" pitchFamily="34" charset="0"/>
              </a:rPr>
              <a:t>Euler angles</a:t>
            </a:r>
            <a:r>
              <a:rPr lang="en-US" b="0" i="0" dirty="0">
                <a:solidFill>
                  <a:srgbClr val="212931"/>
                </a:solidFill>
                <a:effectLst/>
                <a:latin typeface="Open Sans" panose="020B0606030504020204" pitchFamily="34" charset="0"/>
              </a:rPr>
              <a:t> interchangeably. </a:t>
            </a:r>
          </a:p>
          <a:p>
            <a:endParaRPr lang="en-US" dirty="0"/>
          </a:p>
        </p:txBody>
      </p:sp>
    </p:spTree>
    <p:extLst>
      <p:ext uri="{BB962C8B-B14F-4D97-AF65-F5344CB8AC3E}">
        <p14:creationId xmlns:p14="http://schemas.microsoft.com/office/powerpoint/2010/main" val="740165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E3B33-5078-B769-67F3-E2759B1B0017}"/>
              </a:ext>
            </a:extLst>
          </p:cNvPr>
          <p:cNvSpPr>
            <a:spLocks noGrp="1"/>
          </p:cNvSpPr>
          <p:nvPr>
            <p:ph type="body" idx="1"/>
          </p:nvPr>
        </p:nvSpPr>
        <p:spPr/>
        <p:txBody>
          <a:bodyPr/>
          <a:lstStyle/>
          <a:p>
            <a:pPr marL="158750" indent="0" algn="just">
              <a:buNone/>
            </a:pPr>
            <a:r>
              <a:rPr lang="en-US" b="1" i="0" dirty="0">
                <a:solidFill>
                  <a:srgbClr val="212931"/>
                </a:solidFill>
                <a:effectLst/>
                <a:latin typeface="Varela Round" panose="00000500000000000000" pitchFamily="2" charset="-79"/>
                <a:cs typeface="Varela Round" panose="00000500000000000000" pitchFamily="2" charset="-79"/>
              </a:rPr>
              <a:t>The Local Matrix</a:t>
            </a:r>
          </a:p>
          <a:p>
            <a:pPr marL="158750" indent="0">
              <a:buNone/>
            </a:pPr>
            <a:endParaRPr lang="en-US" dirty="0"/>
          </a:p>
        </p:txBody>
      </p:sp>
      <p:sp>
        <p:nvSpPr>
          <p:cNvPr id="3" name="Title 2">
            <a:extLst>
              <a:ext uri="{FF2B5EF4-FFF2-40B4-BE49-F238E27FC236}">
                <a16:creationId xmlns:a16="http://schemas.microsoft.com/office/drawing/2014/main" id="{4FB2BACD-A0EC-9606-87B5-75685A9C06A0}"/>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Transformation Matrices</a:t>
            </a:r>
          </a:p>
        </p:txBody>
      </p:sp>
      <p:pic>
        <p:nvPicPr>
          <p:cNvPr id="8" name="Picture 7">
            <a:extLst>
              <a:ext uri="{FF2B5EF4-FFF2-40B4-BE49-F238E27FC236}">
                <a16:creationId xmlns:a16="http://schemas.microsoft.com/office/drawing/2014/main" id="{18E49E56-F341-584F-1C8B-119A7FD6ABCC}"/>
              </a:ext>
            </a:extLst>
          </p:cNvPr>
          <p:cNvPicPr>
            <a:picLocks noChangeAspect="1"/>
          </p:cNvPicPr>
          <p:nvPr/>
        </p:nvPicPr>
        <p:blipFill>
          <a:blip r:embed="rId2"/>
          <a:stretch>
            <a:fillRect/>
          </a:stretch>
        </p:blipFill>
        <p:spPr>
          <a:xfrm>
            <a:off x="159279" y="955864"/>
            <a:ext cx="8825142" cy="2216314"/>
          </a:xfrm>
          <a:prstGeom prst="rect">
            <a:avLst/>
          </a:prstGeom>
        </p:spPr>
      </p:pic>
      <p:pic>
        <p:nvPicPr>
          <p:cNvPr id="12" name="Picture 11">
            <a:extLst>
              <a:ext uri="{FF2B5EF4-FFF2-40B4-BE49-F238E27FC236}">
                <a16:creationId xmlns:a16="http://schemas.microsoft.com/office/drawing/2014/main" id="{70040C2B-D6A0-A62B-B712-0CDFD6AB3D4F}"/>
              </a:ext>
            </a:extLst>
          </p:cNvPr>
          <p:cNvPicPr>
            <a:picLocks noChangeAspect="1"/>
          </p:cNvPicPr>
          <p:nvPr/>
        </p:nvPicPr>
        <p:blipFill>
          <a:blip r:embed="rId3"/>
          <a:stretch>
            <a:fillRect/>
          </a:stretch>
        </p:blipFill>
        <p:spPr>
          <a:xfrm>
            <a:off x="2009171" y="2753548"/>
            <a:ext cx="4463260" cy="2503780"/>
          </a:xfrm>
          <a:prstGeom prst="rect">
            <a:avLst/>
          </a:prstGeom>
        </p:spPr>
      </p:pic>
    </p:spTree>
    <p:extLst>
      <p:ext uri="{BB962C8B-B14F-4D97-AF65-F5344CB8AC3E}">
        <p14:creationId xmlns:p14="http://schemas.microsoft.com/office/powerpoint/2010/main" val="3420453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ctrTitle"/>
          </p:nvPr>
        </p:nvSpPr>
        <p:spPr>
          <a:xfrm flipH="1">
            <a:off x="631872" y="434210"/>
            <a:ext cx="3804000"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dirty="0">
                <a:solidFill>
                  <a:schemeClr val="lt1"/>
                </a:solidFill>
                <a:highlight>
                  <a:schemeClr val="lt2"/>
                </a:highlight>
              </a:rPr>
              <a:t>About me</a:t>
            </a:r>
            <a:endParaRPr sz="3150" b="0" dirty="0">
              <a:solidFill>
                <a:schemeClr val="lt1"/>
              </a:solidFill>
              <a:highlight>
                <a:schemeClr val="lt2"/>
              </a:highlight>
              <a:latin typeface="Anton"/>
              <a:ea typeface="Anton"/>
              <a:cs typeface="Anton"/>
              <a:sym typeface="Anton"/>
            </a:endParaRPr>
          </a:p>
        </p:txBody>
      </p:sp>
      <p:sp>
        <p:nvSpPr>
          <p:cNvPr id="388" name="Google Shape;388;p42"/>
          <p:cNvSpPr txBox="1">
            <a:spLocks noGrp="1"/>
          </p:cNvSpPr>
          <p:nvPr>
            <p:ph type="ctrTitle"/>
          </p:nvPr>
        </p:nvSpPr>
        <p:spPr>
          <a:xfrm flipH="1">
            <a:off x="363971" y="1516559"/>
            <a:ext cx="4421391" cy="30110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Senior </a:t>
            </a:r>
            <a:r>
              <a:rPr lang="en" sz="8900" dirty="0">
                <a:solidFill>
                  <a:schemeClr val="dk2"/>
                </a:solidFill>
              </a:rPr>
              <a:t>Fullstack </a:t>
            </a:r>
            <a:endParaRPr sz="8900" dirty="0">
              <a:solidFill>
                <a:schemeClr val="dk2"/>
              </a:solidFill>
            </a:endParaRPr>
          </a:p>
        </p:txBody>
      </p:sp>
      <p:pic>
        <p:nvPicPr>
          <p:cNvPr id="393" name="Google Shape;393;p42"/>
          <p:cNvPicPr preferRelativeResize="0"/>
          <p:nvPr/>
        </p:nvPicPr>
        <p:blipFill rotWithShape="1">
          <a:blip r:embed="rId3">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3">
            <a:alphaModFix/>
          </a:blip>
          <a:srcRect l="50634" t="9752" r="43731" b="81493"/>
          <a:stretch/>
        </p:blipFill>
        <p:spPr>
          <a:xfrm rot="10800000" flipH="1">
            <a:off x="4657975" y="3022075"/>
            <a:ext cx="254775" cy="395850"/>
          </a:xfrm>
          <a:prstGeom prst="rect">
            <a:avLst/>
          </a:prstGeom>
          <a:noFill/>
          <a:ln>
            <a:noFill/>
          </a:ln>
        </p:spPr>
      </p:pic>
      <p:pic>
        <p:nvPicPr>
          <p:cNvPr id="395" name="Google Shape;395;p42"/>
          <p:cNvPicPr preferRelativeResize="0"/>
          <p:nvPr/>
        </p:nvPicPr>
        <p:blipFill rotWithShape="1">
          <a:blip r:embed="rId3">
            <a:alphaModFix/>
          </a:blip>
          <a:srcRect l="47142" t="6693" r="44094" b="81710"/>
          <a:stretch/>
        </p:blipFill>
        <p:spPr>
          <a:xfrm rot="10800000" flipH="1">
            <a:off x="8032396" y="2020951"/>
            <a:ext cx="383475" cy="507474"/>
          </a:xfrm>
          <a:prstGeom prst="rect">
            <a:avLst/>
          </a:prstGeom>
          <a:noFill/>
          <a:ln>
            <a:noFill/>
          </a:ln>
        </p:spPr>
      </p:pic>
      <p:pic>
        <p:nvPicPr>
          <p:cNvPr id="3" name="Picture 2" descr="A person smiling at camera&#10;&#10;AI-generated content may be incorrect.">
            <a:extLst>
              <a:ext uri="{FF2B5EF4-FFF2-40B4-BE49-F238E27FC236}">
                <a16:creationId xmlns:a16="http://schemas.microsoft.com/office/drawing/2014/main" id="{8BC1B6DA-0DDB-0143-57B7-748991850DEC}"/>
              </a:ext>
            </a:extLst>
          </p:cNvPr>
          <p:cNvPicPr>
            <a:picLocks noChangeAspect="1"/>
          </p:cNvPicPr>
          <p:nvPr/>
        </p:nvPicPr>
        <p:blipFill>
          <a:blip r:embed="rId4"/>
          <a:stretch>
            <a:fillRect/>
          </a:stretch>
        </p:blipFill>
        <p:spPr>
          <a:xfrm>
            <a:off x="5528291" y="434210"/>
            <a:ext cx="2887580" cy="1925053"/>
          </a:xfrm>
          <a:prstGeom prst="rect">
            <a:avLst/>
          </a:prstGeom>
        </p:spPr>
      </p:pic>
      <p:sp>
        <p:nvSpPr>
          <p:cNvPr id="8" name="Google Shape;386;p42">
            <a:extLst>
              <a:ext uri="{FF2B5EF4-FFF2-40B4-BE49-F238E27FC236}">
                <a16:creationId xmlns:a16="http://schemas.microsoft.com/office/drawing/2014/main" id="{A3AB0A25-3859-172A-0C8D-40D0A81F043C}"/>
              </a:ext>
            </a:extLst>
          </p:cNvPr>
          <p:cNvSpPr txBox="1">
            <a:spLocks/>
          </p:cNvSpPr>
          <p:nvPr/>
        </p:nvSpPr>
        <p:spPr>
          <a:xfrm flipH="1">
            <a:off x="6190463" y="2571750"/>
            <a:ext cx="3804000" cy="6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r>
              <a:rPr lang="en-US" sz="3150" dirty="0">
                <a:solidFill>
                  <a:schemeClr val="lt1"/>
                </a:solidFill>
                <a:highlight>
                  <a:schemeClr val="lt2"/>
                </a:highlight>
              </a:rPr>
              <a:t>Amro Fayez</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85219BC-E906-F592-2605-CB23A859CD5C}"/>
                  </a:ext>
                </a:extLst>
              </p14:cNvPr>
              <p14:cNvContentPartPr/>
              <p14:nvPr/>
            </p14:nvContentPartPr>
            <p14:xfrm>
              <a:off x="2584043" y="4412687"/>
              <a:ext cx="360" cy="360"/>
            </p14:xfrm>
          </p:contentPart>
        </mc:Choice>
        <mc:Fallback xmlns="">
          <p:pic>
            <p:nvPicPr>
              <p:cNvPr id="2" name="Ink 1">
                <a:extLst>
                  <a:ext uri="{FF2B5EF4-FFF2-40B4-BE49-F238E27FC236}">
                    <a16:creationId xmlns:a16="http://schemas.microsoft.com/office/drawing/2014/main" id="{585219BC-E906-F592-2605-CB23A859CD5C}"/>
                  </a:ext>
                </a:extLst>
              </p:cNvPr>
              <p:cNvPicPr/>
              <p:nvPr/>
            </p:nvPicPr>
            <p:blipFill>
              <a:blip r:embed="rId6"/>
              <a:stretch>
                <a:fillRect/>
              </a:stretch>
            </p:blipFill>
            <p:spPr>
              <a:xfrm>
                <a:off x="2577923" y="4406567"/>
                <a:ext cx="12600" cy="12600"/>
              </a:xfrm>
              <a:prstGeom prst="rect">
                <a:avLst/>
              </a:prstGeom>
            </p:spPr>
          </p:pic>
        </mc:Fallback>
      </mc:AlternateContent>
      <p:sp>
        <p:nvSpPr>
          <p:cNvPr id="5" name="TextBox 4">
            <a:extLst>
              <a:ext uri="{FF2B5EF4-FFF2-40B4-BE49-F238E27FC236}">
                <a16:creationId xmlns:a16="http://schemas.microsoft.com/office/drawing/2014/main" id="{E8B590F1-DACA-D495-217E-D2E067245D4E}"/>
              </a:ext>
            </a:extLst>
          </p:cNvPr>
          <p:cNvSpPr txBox="1"/>
          <p:nvPr/>
        </p:nvSpPr>
        <p:spPr>
          <a:xfrm>
            <a:off x="6290852" y="3217950"/>
            <a:ext cx="5108712" cy="307777"/>
          </a:xfrm>
          <a:prstGeom prst="rect">
            <a:avLst/>
          </a:prstGeom>
          <a:noFill/>
        </p:spPr>
        <p:txBody>
          <a:bodyPr wrap="square">
            <a:spAutoFit/>
          </a:bodyPr>
          <a:lstStyle/>
          <a:p>
            <a:r>
              <a:rPr lang="en-US" sz="1400" dirty="0">
                <a:solidFill>
                  <a:schemeClr val="lt1"/>
                </a:solidFill>
                <a:highlight>
                  <a:schemeClr val="lt2"/>
                </a:highlight>
              </a:rPr>
              <a:t>01068987680</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27DFC1-EFF7-EFF3-3D37-53EF287E9886}"/>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66C1FA9B-0252-3B6E-754B-FBFE4415DA49}"/>
              </a:ext>
            </a:extLst>
          </p:cNvPr>
          <p:cNvSpPr>
            <a:spLocks noGrp="1"/>
          </p:cNvSpPr>
          <p:nvPr>
            <p:ph type="ctrTitle"/>
          </p:nvPr>
        </p:nvSpPr>
        <p:spPr/>
        <p:txBody>
          <a:bodyPr/>
          <a:lstStyle/>
          <a:p>
            <a:r>
              <a:rPr lang="en-US" dirty="0"/>
              <a:t>Exercise 03</a:t>
            </a:r>
          </a:p>
        </p:txBody>
      </p:sp>
      <p:pic>
        <p:nvPicPr>
          <p:cNvPr id="5" name="Picture 4">
            <a:extLst>
              <a:ext uri="{FF2B5EF4-FFF2-40B4-BE49-F238E27FC236}">
                <a16:creationId xmlns:a16="http://schemas.microsoft.com/office/drawing/2014/main" id="{2ACF8521-F113-E341-6049-C1B1E3C8FC83}"/>
              </a:ext>
            </a:extLst>
          </p:cNvPr>
          <p:cNvPicPr>
            <a:picLocks noChangeAspect="1"/>
          </p:cNvPicPr>
          <p:nvPr/>
        </p:nvPicPr>
        <p:blipFill>
          <a:blip r:embed="rId2"/>
          <a:stretch>
            <a:fillRect/>
          </a:stretch>
        </p:blipFill>
        <p:spPr>
          <a:xfrm>
            <a:off x="-523082" y="890202"/>
            <a:ext cx="4827941" cy="2503780"/>
          </a:xfrm>
          <a:prstGeom prst="rect">
            <a:avLst/>
          </a:prstGeom>
        </p:spPr>
      </p:pic>
      <p:pic>
        <p:nvPicPr>
          <p:cNvPr id="7" name="Picture 6">
            <a:extLst>
              <a:ext uri="{FF2B5EF4-FFF2-40B4-BE49-F238E27FC236}">
                <a16:creationId xmlns:a16="http://schemas.microsoft.com/office/drawing/2014/main" id="{7A8A1E9F-C179-5F92-475A-68668E9526AF}"/>
              </a:ext>
            </a:extLst>
          </p:cNvPr>
          <p:cNvPicPr>
            <a:picLocks noChangeAspect="1"/>
          </p:cNvPicPr>
          <p:nvPr/>
        </p:nvPicPr>
        <p:blipFill>
          <a:blip r:embed="rId3"/>
          <a:stretch>
            <a:fillRect/>
          </a:stretch>
        </p:blipFill>
        <p:spPr>
          <a:xfrm>
            <a:off x="4241327" y="995978"/>
            <a:ext cx="4642879" cy="4196553"/>
          </a:xfrm>
          <a:prstGeom prst="rect">
            <a:avLst/>
          </a:prstGeom>
        </p:spPr>
      </p:pic>
    </p:spTree>
    <p:extLst>
      <p:ext uri="{BB962C8B-B14F-4D97-AF65-F5344CB8AC3E}">
        <p14:creationId xmlns:p14="http://schemas.microsoft.com/office/powerpoint/2010/main" val="344190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E336F3-DB89-C52D-577F-2BF459F09788}"/>
              </a:ext>
            </a:extLst>
          </p:cNvPr>
          <p:cNvSpPr>
            <a:spLocks noGrp="1"/>
          </p:cNvSpPr>
          <p:nvPr>
            <p:ph type="body" idx="1"/>
          </p:nvPr>
        </p:nvSpPr>
        <p:spPr/>
        <p:txBody>
          <a:bodyPr/>
          <a:lstStyle/>
          <a:p>
            <a:r>
              <a:rPr lang="en-US" dirty="0"/>
              <a:t>Webpack</a:t>
            </a:r>
          </a:p>
          <a:p>
            <a:r>
              <a:rPr lang="en-US" dirty="0" err="1"/>
              <a:t>vite</a:t>
            </a:r>
            <a:endParaRPr lang="en-US" dirty="0"/>
          </a:p>
        </p:txBody>
      </p:sp>
      <p:sp>
        <p:nvSpPr>
          <p:cNvPr id="3" name="Title 2">
            <a:extLst>
              <a:ext uri="{FF2B5EF4-FFF2-40B4-BE49-F238E27FC236}">
                <a16:creationId xmlns:a16="http://schemas.microsoft.com/office/drawing/2014/main" id="{1E9F87F8-8A21-97F9-3BEC-8490AA33B9F8}"/>
              </a:ext>
            </a:extLst>
          </p:cNvPr>
          <p:cNvSpPr>
            <a:spLocks noGrp="1"/>
          </p:cNvSpPr>
          <p:nvPr>
            <p:ph type="ctrTitle"/>
          </p:nvPr>
        </p:nvSpPr>
        <p:spPr/>
        <p:txBody>
          <a:bodyPr/>
          <a:lstStyle/>
          <a:p>
            <a:r>
              <a:rPr lang="en-US" dirty="0"/>
              <a:t>Bundlers</a:t>
            </a:r>
          </a:p>
        </p:txBody>
      </p:sp>
    </p:spTree>
    <p:extLst>
      <p:ext uri="{BB962C8B-B14F-4D97-AF65-F5344CB8AC3E}">
        <p14:creationId xmlns:p14="http://schemas.microsoft.com/office/powerpoint/2010/main" val="303668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996C7-592B-2A17-A9A5-8D48028BBE8C}"/>
              </a:ext>
            </a:extLst>
          </p:cNvPr>
          <p:cNvSpPr>
            <a:spLocks noGrp="1"/>
          </p:cNvSpPr>
          <p:nvPr>
            <p:ph type="ctrTitle"/>
          </p:nvPr>
        </p:nvSpPr>
        <p:spPr/>
        <p:txBody>
          <a:bodyPr/>
          <a:lstStyle/>
          <a:p>
            <a:r>
              <a:rPr lang="en-US" dirty="0"/>
              <a:t>Texture </a:t>
            </a:r>
            <a:r>
              <a:rPr lang="en" dirty="0">
                <a:solidFill>
                  <a:schemeClr val="dk2"/>
                </a:solidFill>
              </a:rPr>
              <a:t>Adding Surface Details</a:t>
            </a:r>
            <a:endParaRPr lang="en-US" dirty="0"/>
          </a:p>
        </p:txBody>
      </p:sp>
      <p:sp>
        <p:nvSpPr>
          <p:cNvPr id="5" name="TextBox 4">
            <a:extLst>
              <a:ext uri="{FF2B5EF4-FFF2-40B4-BE49-F238E27FC236}">
                <a16:creationId xmlns:a16="http://schemas.microsoft.com/office/drawing/2014/main" id="{0D5CB8F5-4249-448F-4E96-2E17F9C3DB3C}"/>
              </a:ext>
            </a:extLst>
          </p:cNvPr>
          <p:cNvSpPr txBox="1"/>
          <p:nvPr/>
        </p:nvSpPr>
        <p:spPr>
          <a:xfrm>
            <a:off x="400755" y="1044124"/>
            <a:ext cx="7202312" cy="1815882"/>
          </a:xfrm>
          <a:prstGeom prst="rect">
            <a:avLst/>
          </a:prstGeom>
          <a:noFill/>
        </p:spPr>
        <p:txBody>
          <a:bodyPr wrap="square">
            <a:spAutoFit/>
          </a:bodyPr>
          <a:lstStyle/>
          <a:p>
            <a:r>
              <a:rPr lang="en-US" b="1" dirty="0"/>
              <a:t>surface detail</a:t>
            </a:r>
            <a:r>
              <a:rPr lang="en-US" dirty="0"/>
              <a:t> to 3D models without needing more geometry.  </a:t>
            </a:r>
          </a:p>
          <a:p>
            <a:endParaRPr lang="en-US" dirty="0"/>
          </a:p>
          <a:p>
            <a:pPr>
              <a:buNone/>
            </a:pPr>
            <a:r>
              <a:rPr lang="en-US" dirty="0"/>
              <a:t>In 3D graphics, highly detailed surfaces (like wrinkles, bricks, or fabric texture)</a:t>
            </a:r>
          </a:p>
          <a:p>
            <a:pPr>
              <a:buNone/>
            </a:pPr>
            <a:r>
              <a:rPr lang="en-US" dirty="0"/>
              <a:t> require a lot of geometry—</a:t>
            </a:r>
            <a:r>
              <a:rPr lang="en-US" b="1" dirty="0"/>
              <a:t>unless you fake it with textures</a:t>
            </a:r>
            <a:r>
              <a:rPr lang="en-US" dirty="0"/>
              <a:t>.</a:t>
            </a:r>
          </a:p>
          <a:p>
            <a:pPr>
              <a:buNone/>
            </a:pPr>
            <a:endParaRPr lang="en-US" dirty="0"/>
          </a:p>
          <a:p>
            <a:r>
              <a:rPr lang="en-US" dirty="0"/>
              <a:t>These maps create the </a:t>
            </a:r>
            <a:r>
              <a:rPr lang="en-US" b="1" dirty="0"/>
              <a:t>illusion of detail</a:t>
            </a:r>
            <a:r>
              <a:rPr lang="en-US" dirty="0"/>
              <a:t> or </a:t>
            </a:r>
            <a:r>
              <a:rPr lang="en-US" b="1" dirty="0"/>
              <a:t>physically deform the surface</a:t>
            </a:r>
            <a:r>
              <a:rPr lang="en-US" dirty="0"/>
              <a:t> using grayscale or RGB images.</a:t>
            </a:r>
          </a:p>
          <a:p>
            <a:endParaRPr lang="en-US" dirty="0"/>
          </a:p>
        </p:txBody>
      </p:sp>
    </p:spTree>
    <p:extLst>
      <p:ext uri="{BB962C8B-B14F-4D97-AF65-F5344CB8AC3E}">
        <p14:creationId xmlns:p14="http://schemas.microsoft.com/office/powerpoint/2010/main" val="4285361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827B1-5123-95BD-EE54-466D20FD48B9}"/>
              </a:ext>
            </a:extLst>
          </p:cNvPr>
          <p:cNvSpPr>
            <a:spLocks noGrp="1"/>
          </p:cNvSpPr>
          <p:nvPr>
            <p:ph type="ctrTitle"/>
          </p:nvPr>
        </p:nvSpPr>
        <p:spPr/>
        <p:txBody>
          <a:bodyPr/>
          <a:lstStyle/>
          <a:p>
            <a:r>
              <a:rPr lang="en-US" dirty="0"/>
              <a:t>Bump Map</a:t>
            </a:r>
          </a:p>
        </p:txBody>
      </p:sp>
      <p:pic>
        <p:nvPicPr>
          <p:cNvPr id="7" name="Picture 6">
            <a:extLst>
              <a:ext uri="{FF2B5EF4-FFF2-40B4-BE49-F238E27FC236}">
                <a16:creationId xmlns:a16="http://schemas.microsoft.com/office/drawing/2014/main" id="{8B7E6CEB-84F0-AD00-0016-D46594AB47B2}"/>
              </a:ext>
            </a:extLst>
          </p:cNvPr>
          <p:cNvPicPr>
            <a:picLocks noChangeAspect="1"/>
          </p:cNvPicPr>
          <p:nvPr/>
        </p:nvPicPr>
        <p:blipFill>
          <a:blip r:embed="rId3"/>
          <a:stretch>
            <a:fillRect/>
          </a:stretch>
        </p:blipFill>
        <p:spPr>
          <a:xfrm>
            <a:off x="558682" y="1436001"/>
            <a:ext cx="7780291" cy="2635416"/>
          </a:xfrm>
          <a:prstGeom prst="rect">
            <a:avLst/>
          </a:prstGeom>
        </p:spPr>
      </p:pic>
    </p:spTree>
    <p:extLst>
      <p:ext uri="{BB962C8B-B14F-4D97-AF65-F5344CB8AC3E}">
        <p14:creationId xmlns:p14="http://schemas.microsoft.com/office/powerpoint/2010/main" val="3201924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circle in the dark&#10;&#10;AI-generated content may be incorrect.">
            <a:extLst>
              <a:ext uri="{FF2B5EF4-FFF2-40B4-BE49-F238E27FC236}">
                <a16:creationId xmlns:a16="http://schemas.microsoft.com/office/drawing/2014/main" id="{1267FFE8-7E75-97CA-ED4D-5ACC9C6A97A8}"/>
              </a:ext>
            </a:extLst>
          </p:cNvPr>
          <p:cNvPicPr>
            <a:picLocks noChangeAspect="1"/>
          </p:cNvPicPr>
          <p:nvPr/>
        </p:nvPicPr>
        <p:blipFill>
          <a:blip r:embed="rId2"/>
          <a:stretch>
            <a:fillRect/>
          </a:stretch>
        </p:blipFill>
        <p:spPr>
          <a:xfrm>
            <a:off x="1089465" y="1295852"/>
            <a:ext cx="7171021" cy="2395121"/>
          </a:xfrm>
          <a:prstGeom prst="rect">
            <a:avLst/>
          </a:prstGeom>
        </p:spPr>
      </p:pic>
    </p:spTree>
    <p:extLst>
      <p:ext uri="{BB962C8B-B14F-4D97-AF65-F5344CB8AC3E}">
        <p14:creationId xmlns:p14="http://schemas.microsoft.com/office/powerpoint/2010/main" val="2498677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BC2A-815B-9FC0-A194-24BE544CA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F92A4E-3FEF-DBC2-C204-57F6AC4E26B3}"/>
              </a:ext>
            </a:extLst>
          </p:cNvPr>
          <p:cNvSpPr>
            <a:spLocks noGrp="1"/>
          </p:cNvSpPr>
          <p:nvPr>
            <p:ph type="ctrTitle"/>
          </p:nvPr>
        </p:nvSpPr>
        <p:spPr/>
        <p:txBody>
          <a:bodyPr/>
          <a:lstStyle/>
          <a:p>
            <a:r>
              <a:rPr lang="en-US" dirty="0"/>
              <a:t>Normal Map</a:t>
            </a:r>
          </a:p>
        </p:txBody>
      </p:sp>
      <p:pic>
        <p:nvPicPr>
          <p:cNvPr id="5" name="Picture 4" descr="A purple brick wall with orange and green stripes&#10;&#10;AI-generated content may be incorrect.">
            <a:extLst>
              <a:ext uri="{FF2B5EF4-FFF2-40B4-BE49-F238E27FC236}">
                <a16:creationId xmlns:a16="http://schemas.microsoft.com/office/drawing/2014/main" id="{A2D82FD6-0733-FD38-3D74-19EE52D38E86}"/>
              </a:ext>
            </a:extLst>
          </p:cNvPr>
          <p:cNvPicPr>
            <a:picLocks noChangeAspect="1"/>
          </p:cNvPicPr>
          <p:nvPr/>
        </p:nvPicPr>
        <p:blipFill>
          <a:blip r:embed="rId3"/>
          <a:stretch>
            <a:fillRect/>
          </a:stretch>
        </p:blipFill>
        <p:spPr>
          <a:xfrm>
            <a:off x="0" y="1047750"/>
            <a:ext cx="8970882" cy="2990294"/>
          </a:xfrm>
          <a:prstGeom prst="rect">
            <a:avLst/>
          </a:prstGeom>
        </p:spPr>
      </p:pic>
      <p:sp>
        <p:nvSpPr>
          <p:cNvPr id="7" name="TextBox 6">
            <a:extLst>
              <a:ext uri="{FF2B5EF4-FFF2-40B4-BE49-F238E27FC236}">
                <a16:creationId xmlns:a16="http://schemas.microsoft.com/office/drawing/2014/main" id="{00D8C763-C379-4194-0E40-688561A56246}"/>
              </a:ext>
            </a:extLst>
          </p:cNvPr>
          <p:cNvSpPr txBox="1"/>
          <p:nvPr/>
        </p:nvSpPr>
        <p:spPr>
          <a:xfrm>
            <a:off x="270315" y="4390388"/>
            <a:ext cx="6884698" cy="307777"/>
          </a:xfrm>
          <a:prstGeom prst="rect">
            <a:avLst/>
          </a:prstGeom>
          <a:noFill/>
        </p:spPr>
        <p:txBody>
          <a:bodyPr wrap="square">
            <a:spAutoFit/>
          </a:bodyPr>
          <a:lstStyle/>
          <a:p>
            <a:r>
              <a:rPr lang="en-US" dirty="0"/>
              <a:t>Simulates small surface details by altering how light reflects</a:t>
            </a:r>
          </a:p>
        </p:txBody>
      </p:sp>
    </p:spTree>
    <p:extLst>
      <p:ext uri="{BB962C8B-B14F-4D97-AF65-F5344CB8AC3E}">
        <p14:creationId xmlns:p14="http://schemas.microsoft.com/office/powerpoint/2010/main" val="1356542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ifferent shapes&#10;&#10;AI-generated content may be incorrect.">
            <a:extLst>
              <a:ext uri="{FF2B5EF4-FFF2-40B4-BE49-F238E27FC236}">
                <a16:creationId xmlns:a16="http://schemas.microsoft.com/office/drawing/2014/main" id="{95CB629F-7BD8-3C03-5190-1EB2AE6EB2BC}"/>
              </a:ext>
            </a:extLst>
          </p:cNvPr>
          <p:cNvPicPr>
            <a:picLocks noChangeAspect="1"/>
          </p:cNvPicPr>
          <p:nvPr/>
        </p:nvPicPr>
        <p:blipFill>
          <a:blip r:embed="rId2"/>
          <a:stretch>
            <a:fillRect/>
          </a:stretch>
        </p:blipFill>
        <p:spPr>
          <a:xfrm>
            <a:off x="542596" y="1110560"/>
            <a:ext cx="8160242" cy="2725521"/>
          </a:xfrm>
          <a:prstGeom prst="rect">
            <a:avLst/>
          </a:prstGeom>
        </p:spPr>
      </p:pic>
    </p:spTree>
    <p:extLst>
      <p:ext uri="{BB962C8B-B14F-4D97-AF65-F5344CB8AC3E}">
        <p14:creationId xmlns:p14="http://schemas.microsoft.com/office/powerpoint/2010/main" val="288552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7932D-9A86-B088-E569-593CE7ACA1B0}"/>
              </a:ext>
            </a:extLst>
          </p:cNvPr>
          <p:cNvSpPr>
            <a:spLocks noGrp="1"/>
          </p:cNvSpPr>
          <p:nvPr>
            <p:ph type="ctrTitle"/>
          </p:nvPr>
        </p:nvSpPr>
        <p:spPr/>
        <p:txBody>
          <a:bodyPr/>
          <a:lstStyle/>
          <a:p>
            <a:r>
              <a:rPr lang="en-US" dirty="0"/>
              <a:t>Displacement Map</a:t>
            </a:r>
          </a:p>
        </p:txBody>
      </p:sp>
      <p:pic>
        <p:nvPicPr>
          <p:cNvPr id="5" name="Picture 4" descr="A close-up of a black and white logo&#10;&#10;AI-generated content may be incorrect.">
            <a:extLst>
              <a:ext uri="{FF2B5EF4-FFF2-40B4-BE49-F238E27FC236}">
                <a16:creationId xmlns:a16="http://schemas.microsoft.com/office/drawing/2014/main" id="{23EC34E7-7455-3A85-F675-6D978616D2D7}"/>
              </a:ext>
            </a:extLst>
          </p:cNvPr>
          <p:cNvPicPr>
            <a:picLocks noChangeAspect="1"/>
          </p:cNvPicPr>
          <p:nvPr/>
        </p:nvPicPr>
        <p:blipFill>
          <a:blip r:embed="rId3"/>
          <a:stretch>
            <a:fillRect/>
          </a:stretch>
        </p:blipFill>
        <p:spPr>
          <a:xfrm>
            <a:off x="5744479" y="890202"/>
            <a:ext cx="2868184" cy="4248497"/>
          </a:xfrm>
          <a:prstGeom prst="rect">
            <a:avLst/>
          </a:prstGeom>
        </p:spPr>
      </p:pic>
    </p:spTree>
    <p:extLst>
      <p:ext uri="{BB962C8B-B14F-4D97-AF65-F5344CB8AC3E}">
        <p14:creationId xmlns:p14="http://schemas.microsoft.com/office/powerpoint/2010/main" val="73943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03D590-CEBD-0B1B-A462-BD6746DB61AA}"/>
              </a:ext>
            </a:extLst>
          </p:cNvPr>
          <p:cNvSpPr>
            <a:spLocks noGrp="1"/>
          </p:cNvSpPr>
          <p:nvPr>
            <p:ph type="ctrTitle"/>
          </p:nvPr>
        </p:nvSpPr>
        <p:spPr/>
        <p:txBody>
          <a:bodyPr/>
          <a:lstStyle/>
          <a:p>
            <a:r>
              <a:rPr lang="en-US" dirty="0"/>
              <a:t>Specular maps</a:t>
            </a:r>
          </a:p>
        </p:txBody>
      </p:sp>
      <p:pic>
        <p:nvPicPr>
          <p:cNvPr id="5" name="Picture 4" descr="A yellow and blue spheres&#10;&#10;AI-generated content may be incorrect.">
            <a:extLst>
              <a:ext uri="{FF2B5EF4-FFF2-40B4-BE49-F238E27FC236}">
                <a16:creationId xmlns:a16="http://schemas.microsoft.com/office/drawing/2014/main" id="{EAA2C650-E094-D990-F311-0A3E13F73F52}"/>
              </a:ext>
            </a:extLst>
          </p:cNvPr>
          <p:cNvPicPr>
            <a:picLocks noChangeAspect="1"/>
          </p:cNvPicPr>
          <p:nvPr/>
        </p:nvPicPr>
        <p:blipFill>
          <a:blip r:embed="rId3"/>
          <a:stretch>
            <a:fillRect/>
          </a:stretch>
        </p:blipFill>
        <p:spPr>
          <a:xfrm>
            <a:off x="6594900" y="1437093"/>
            <a:ext cx="1828800" cy="1828800"/>
          </a:xfrm>
          <a:prstGeom prst="rect">
            <a:avLst/>
          </a:prstGeom>
        </p:spPr>
      </p:pic>
      <p:pic>
        <p:nvPicPr>
          <p:cNvPr id="7" name="Picture 6" descr="A pair of swords with a handle">
            <a:extLst>
              <a:ext uri="{FF2B5EF4-FFF2-40B4-BE49-F238E27FC236}">
                <a16:creationId xmlns:a16="http://schemas.microsoft.com/office/drawing/2014/main" id="{8CC530F6-C675-A6A8-D79F-FF61D25340A5}"/>
              </a:ext>
            </a:extLst>
          </p:cNvPr>
          <p:cNvPicPr>
            <a:picLocks noChangeAspect="1"/>
          </p:cNvPicPr>
          <p:nvPr/>
        </p:nvPicPr>
        <p:blipFill>
          <a:blip r:embed="rId4"/>
          <a:srcRect l="1908" t="14464" r="13843"/>
          <a:stretch/>
        </p:blipFill>
        <p:spPr>
          <a:xfrm>
            <a:off x="252249" y="1826448"/>
            <a:ext cx="5160732" cy="2607869"/>
          </a:xfrm>
          <a:prstGeom prst="rect">
            <a:avLst/>
          </a:prstGeom>
        </p:spPr>
      </p:pic>
    </p:spTree>
    <p:extLst>
      <p:ext uri="{BB962C8B-B14F-4D97-AF65-F5344CB8AC3E}">
        <p14:creationId xmlns:p14="http://schemas.microsoft.com/office/powerpoint/2010/main" val="520443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A10B53-7F4B-5026-DAE3-6D2D7997B7A1}"/>
              </a:ext>
            </a:extLst>
          </p:cNvPr>
          <p:cNvSpPr>
            <a:spLocks noGrp="1"/>
          </p:cNvSpPr>
          <p:nvPr>
            <p:ph type="ctrTitle"/>
          </p:nvPr>
        </p:nvSpPr>
        <p:spPr/>
        <p:txBody>
          <a:bodyPr/>
          <a:lstStyle/>
          <a:p>
            <a:r>
              <a:rPr lang="en-US" dirty="0"/>
              <a:t>Ambient Occlusion (AO) Map</a:t>
            </a:r>
          </a:p>
        </p:txBody>
      </p:sp>
      <p:pic>
        <p:nvPicPr>
          <p:cNvPr id="5" name="Picture 4" descr="A close-up of a white cube&#10;&#10;AI-generated content may be incorrect.">
            <a:extLst>
              <a:ext uri="{FF2B5EF4-FFF2-40B4-BE49-F238E27FC236}">
                <a16:creationId xmlns:a16="http://schemas.microsoft.com/office/drawing/2014/main" id="{5C0825F3-B66F-2158-C912-182BECE595B6}"/>
              </a:ext>
            </a:extLst>
          </p:cNvPr>
          <p:cNvPicPr>
            <a:picLocks noChangeAspect="1"/>
          </p:cNvPicPr>
          <p:nvPr/>
        </p:nvPicPr>
        <p:blipFill>
          <a:blip r:embed="rId3"/>
          <a:stretch>
            <a:fillRect/>
          </a:stretch>
        </p:blipFill>
        <p:spPr>
          <a:xfrm>
            <a:off x="6779576" y="0"/>
            <a:ext cx="2286000" cy="5143500"/>
          </a:xfrm>
          <a:prstGeom prst="rect">
            <a:avLst/>
          </a:prstGeom>
        </p:spPr>
      </p:pic>
      <p:sp>
        <p:nvSpPr>
          <p:cNvPr id="7" name="TextBox 6">
            <a:extLst>
              <a:ext uri="{FF2B5EF4-FFF2-40B4-BE49-F238E27FC236}">
                <a16:creationId xmlns:a16="http://schemas.microsoft.com/office/drawing/2014/main" id="{18117861-8B97-4425-38A7-63E480F44E60}"/>
              </a:ext>
            </a:extLst>
          </p:cNvPr>
          <p:cNvSpPr txBox="1"/>
          <p:nvPr/>
        </p:nvSpPr>
        <p:spPr>
          <a:xfrm>
            <a:off x="450525" y="1381704"/>
            <a:ext cx="4572000" cy="523220"/>
          </a:xfrm>
          <a:prstGeom prst="rect">
            <a:avLst/>
          </a:prstGeom>
          <a:noFill/>
        </p:spPr>
        <p:txBody>
          <a:bodyPr wrap="square">
            <a:spAutoFit/>
          </a:bodyPr>
          <a:lstStyle/>
          <a:p>
            <a:r>
              <a:rPr lang="en-US" dirty="0"/>
              <a:t>https://en.wikipedia.org/wiki/Ambient_occlusion#/media/File:AmbientOcclusion_German.jpg</a:t>
            </a:r>
          </a:p>
        </p:txBody>
      </p:sp>
    </p:spTree>
    <p:extLst>
      <p:ext uri="{BB962C8B-B14F-4D97-AF65-F5344CB8AC3E}">
        <p14:creationId xmlns:p14="http://schemas.microsoft.com/office/powerpoint/2010/main" val="345512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0E1A-675A-75C0-E822-DB20095E498E}"/>
              </a:ext>
            </a:extLst>
          </p:cNvPr>
          <p:cNvSpPr>
            <a:spLocks noGrp="1"/>
          </p:cNvSpPr>
          <p:nvPr>
            <p:ph type="ctrTitle"/>
          </p:nvPr>
        </p:nvSpPr>
        <p:spPr/>
        <p:txBody>
          <a:bodyPr/>
          <a:lstStyle/>
          <a:p>
            <a:r>
              <a:rPr lang="en-US" dirty="0"/>
              <a:t>Introduction</a:t>
            </a:r>
          </a:p>
        </p:txBody>
      </p:sp>
      <p:pic>
        <p:nvPicPr>
          <p:cNvPr id="3" name="Picture 2">
            <a:extLst>
              <a:ext uri="{FF2B5EF4-FFF2-40B4-BE49-F238E27FC236}">
                <a16:creationId xmlns:a16="http://schemas.microsoft.com/office/drawing/2014/main" id="{348D83BB-0106-131F-EC49-8930140D08F7}"/>
              </a:ext>
            </a:extLst>
          </p:cNvPr>
          <p:cNvPicPr>
            <a:picLocks noChangeAspect="1"/>
          </p:cNvPicPr>
          <p:nvPr/>
        </p:nvPicPr>
        <p:blipFill>
          <a:blip r:embed="rId2"/>
          <a:stretch>
            <a:fillRect/>
          </a:stretch>
        </p:blipFill>
        <p:spPr>
          <a:xfrm>
            <a:off x="2068688" y="1068796"/>
            <a:ext cx="5325796" cy="3519805"/>
          </a:xfrm>
          <a:prstGeom prst="rect">
            <a:avLst/>
          </a:prstGeom>
        </p:spPr>
      </p:pic>
    </p:spTree>
    <p:extLst>
      <p:ext uri="{BB962C8B-B14F-4D97-AF65-F5344CB8AC3E}">
        <p14:creationId xmlns:p14="http://schemas.microsoft.com/office/powerpoint/2010/main" val="4293898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C4735-8958-93A1-6238-22FDE21EE472}"/>
              </a:ext>
            </a:extLst>
          </p:cNvPr>
          <p:cNvSpPr>
            <a:spLocks noGrp="1"/>
          </p:cNvSpPr>
          <p:nvPr>
            <p:ph type="body" idx="1"/>
          </p:nvPr>
        </p:nvSpPr>
        <p:spPr>
          <a:xfrm>
            <a:off x="720000" y="1273211"/>
            <a:ext cx="2023200" cy="3241200"/>
          </a:xfrm>
        </p:spPr>
        <p:txBody>
          <a:bodyPr/>
          <a:lstStyle/>
          <a:p>
            <a:endParaRPr lang="en-US" dirty="0"/>
          </a:p>
        </p:txBody>
      </p:sp>
      <p:sp>
        <p:nvSpPr>
          <p:cNvPr id="3" name="Title 2">
            <a:extLst>
              <a:ext uri="{FF2B5EF4-FFF2-40B4-BE49-F238E27FC236}">
                <a16:creationId xmlns:a16="http://schemas.microsoft.com/office/drawing/2014/main" id="{3BC810D6-6C07-AD64-663C-96DF3D359400}"/>
              </a:ext>
            </a:extLst>
          </p:cNvPr>
          <p:cNvSpPr>
            <a:spLocks noGrp="1"/>
          </p:cNvSpPr>
          <p:nvPr>
            <p:ph type="ctrTitle"/>
          </p:nvPr>
        </p:nvSpPr>
        <p:spPr>
          <a:xfrm>
            <a:off x="1343856" y="187259"/>
            <a:ext cx="6322800" cy="398700"/>
          </a:xfrm>
        </p:spPr>
        <p:txBody>
          <a:bodyPr/>
          <a:lstStyle/>
          <a:p>
            <a:r>
              <a:rPr lang="en-US" dirty="0"/>
              <a:t>Reflection Maps</a:t>
            </a:r>
          </a:p>
        </p:txBody>
      </p:sp>
      <p:pic>
        <p:nvPicPr>
          <p:cNvPr id="5" name="Picture 4" descr="A close-up of a spoon&#10;&#10;AI-generated content may be incorrect.">
            <a:extLst>
              <a:ext uri="{FF2B5EF4-FFF2-40B4-BE49-F238E27FC236}">
                <a16:creationId xmlns:a16="http://schemas.microsoft.com/office/drawing/2014/main" id="{2AF2C4DF-9955-149A-E2CE-5F41E87B6BE4}"/>
              </a:ext>
            </a:extLst>
          </p:cNvPr>
          <p:cNvPicPr>
            <a:picLocks noChangeAspect="1"/>
          </p:cNvPicPr>
          <p:nvPr/>
        </p:nvPicPr>
        <p:blipFill>
          <a:blip r:embed="rId3"/>
          <a:stretch>
            <a:fillRect/>
          </a:stretch>
        </p:blipFill>
        <p:spPr>
          <a:xfrm>
            <a:off x="3490739" y="720841"/>
            <a:ext cx="5699542" cy="4422659"/>
          </a:xfrm>
          <a:prstGeom prst="rect">
            <a:avLst/>
          </a:prstGeom>
        </p:spPr>
      </p:pic>
      <p:pic>
        <p:nvPicPr>
          <p:cNvPr id="7" name="Picture 6" descr="A silver ring on a beach&#10;&#10;AI-generated content may be incorrect.">
            <a:extLst>
              <a:ext uri="{FF2B5EF4-FFF2-40B4-BE49-F238E27FC236}">
                <a16:creationId xmlns:a16="http://schemas.microsoft.com/office/drawing/2014/main" id="{D3C517C8-C99B-1321-1729-52C0C8672308}"/>
              </a:ext>
            </a:extLst>
          </p:cNvPr>
          <p:cNvPicPr>
            <a:picLocks noChangeAspect="1"/>
          </p:cNvPicPr>
          <p:nvPr/>
        </p:nvPicPr>
        <p:blipFill>
          <a:blip r:embed="rId4"/>
          <a:stretch>
            <a:fillRect/>
          </a:stretch>
        </p:blipFill>
        <p:spPr>
          <a:xfrm>
            <a:off x="249179" y="1132293"/>
            <a:ext cx="3368374" cy="3368374"/>
          </a:xfrm>
          <a:prstGeom prst="rect">
            <a:avLst/>
          </a:prstGeom>
        </p:spPr>
      </p:pic>
    </p:spTree>
    <p:extLst>
      <p:ext uri="{BB962C8B-B14F-4D97-AF65-F5344CB8AC3E}">
        <p14:creationId xmlns:p14="http://schemas.microsoft.com/office/powerpoint/2010/main" val="3478720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ACBC6E-06FD-17A8-D1C9-29901CDD5B1D}"/>
              </a:ext>
            </a:extLst>
          </p:cNvPr>
          <p:cNvSpPr>
            <a:spLocks noGrp="1"/>
          </p:cNvSpPr>
          <p:nvPr>
            <p:ph type="ctrTitle"/>
          </p:nvPr>
        </p:nvSpPr>
        <p:spPr>
          <a:xfrm>
            <a:off x="1130381" y="2372400"/>
            <a:ext cx="6322800" cy="398700"/>
          </a:xfrm>
        </p:spPr>
        <p:txBody>
          <a:bodyPr/>
          <a:lstStyle/>
          <a:p>
            <a:r>
              <a:rPr lang="en-US" dirty="0"/>
              <a:t>Break</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2350C0C-5F33-A070-B08A-E40F94C4E2F7}"/>
                  </a:ext>
                </a:extLst>
              </p14:cNvPr>
              <p14:cNvContentPartPr/>
              <p14:nvPr/>
            </p14:nvContentPartPr>
            <p14:xfrm>
              <a:off x="1990591" y="4004245"/>
              <a:ext cx="360" cy="360"/>
            </p14:xfrm>
          </p:contentPart>
        </mc:Choice>
        <mc:Fallback xmlns="">
          <p:pic>
            <p:nvPicPr>
              <p:cNvPr id="4" name="Ink 3">
                <a:extLst>
                  <a:ext uri="{FF2B5EF4-FFF2-40B4-BE49-F238E27FC236}">
                    <a16:creationId xmlns:a16="http://schemas.microsoft.com/office/drawing/2014/main" id="{32350C0C-5F33-A070-B08A-E40F94C4E2F7}"/>
                  </a:ext>
                </a:extLst>
              </p:cNvPr>
              <p:cNvPicPr/>
              <p:nvPr/>
            </p:nvPicPr>
            <p:blipFill>
              <a:blip r:embed="rId3"/>
              <a:stretch>
                <a:fillRect/>
              </a:stretch>
            </p:blipFill>
            <p:spPr>
              <a:xfrm>
                <a:off x="1984471" y="3998125"/>
                <a:ext cx="12600" cy="12600"/>
              </a:xfrm>
              <a:prstGeom prst="rect">
                <a:avLst/>
              </a:prstGeom>
            </p:spPr>
          </p:pic>
        </mc:Fallback>
      </mc:AlternateContent>
    </p:spTree>
    <p:extLst>
      <p:ext uri="{BB962C8B-B14F-4D97-AF65-F5344CB8AC3E}">
        <p14:creationId xmlns:p14="http://schemas.microsoft.com/office/powerpoint/2010/main" val="2168883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72DAC3-7CAC-E7A8-9DF4-A34522163B54}"/>
              </a:ext>
            </a:extLst>
          </p:cNvPr>
          <p:cNvSpPr>
            <a:spLocks noGrp="1"/>
          </p:cNvSpPr>
          <p:nvPr>
            <p:ph type="ctrTitle"/>
          </p:nvPr>
        </p:nvSpPr>
        <p:spPr/>
        <p:txBody>
          <a:bodyPr/>
          <a:lstStyle/>
          <a:p>
            <a:r>
              <a:rPr lang="en-US" b="1" dirty="0"/>
              <a:t>UV mapping</a:t>
            </a:r>
            <a:br>
              <a:rPr lang="en-US" b="1" dirty="0"/>
            </a:br>
            <a:endParaRPr lang="en-US" dirty="0"/>
          </a:p>
        </p:txBody>
      </p:sp>
      <p:pic>
        <p:nvPicPr>
          <p:cNvPr id="5" name="Picture 4" descr="A diagram of a map&#10;&#10;AI-generated content may be incorrect.">
            <a:extLst>
              <a:ext uri="{FF2B5EF4-FFF2-40B4-BE49-F238E27FC236}">
                <a16:creationId xmlns:a16="http://schemas.microsoft.com/office/drawing/2014/main" id="{C2EFFFB9-BE5F-7885-E9D6-C861A207D154}"/>
              </a:ext>
            </a:extLst>
          </p:cNvPr>
          <p:cNvPicPr>
            <a:picLocks noChangeAspect="1"/>
          </p:cNvPicPr>
          <p:nvPr/>
        </p:nvPicPr>
        <p:blipFill>
          <a:blip r:embed="rId2"/>
          <a:stretch>
            <a:fillRect/>
          </a:stretch>
        </p:blipFill>
        <p:spPr>
          <a:xfrm>
            <a:off x="547305" y="991156"/>
            <a:ext cx="7909226" cy="4152344"/>
          </a:xfrm>
          <a:prstGeom prst="rect">
            <a:avLst/>
          </a:prstGeom>
        </p:spPr>
      </p:pic>
    </p:spTree>
    <p:extLst>
      <p:ext uri="{BB962C8B-B14F-4D97-AF65-F5344CB8AC3E}">
        <p14:creationId xmlns:p14="http://schemas.microsoft.com/office/powerpoint/2010/main" val="1605918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0AC0AF-9B91-2693-317E-7FDD39FE8351}"/>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0646D364-E037-3C11-DF0B-BDCEE4CA9B94}"/>
              </a:ext>
            </a:extLst>
          </p:cNvPr>
          <p:cNvPicPr>
            <a:picLocks noChangeAspect="1"/>
          </p:cNvPicPr>
          <p:nvPr/>
        </p:nvPicPr>
        <p:blipFill>
          <a:blip r:embed="rId2"/>
          <a:stretch>
            <a:fillRect/>
          </a:stretch>
        </p:blipFill>
        <p:spPr>
          <a:xfrm>
            <a:off x="720000" y="348825"/>
            <a:ext cx="8173510" cy="3853577"/>
          </a:xfrm>
          <a:prstGeom prst="rect">
            <a:avLst/>
          </a:prstGeom>
        </p:spPr>
      </p:pic>
    </p:spTree>
    <p:extLst>
      <p:ext uri="{BB962C8B-B14F-4D97-AF65-F5344CB8AC3E}">
        <p14:creationId xmlns:p14="http://schemas.microsoft.com/office/powerpoint/2010/main" val="2680867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0D2C86-2543-F93E-DE95-FBBC1DA8699C}"/>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590E9D6-D382-B74E-97C8-AE612046E5AC}"/>
              </a:ext>
            </a:extLst>
          </p:cNvPr>
          <p:cNvSpPr>
            <a:spLocks noGrp="1"/>
          </p:cNvSpPr>
          <p:nvPr>
            <p:ph type="ctrTitle"/>
          </p:nvPr>
        </p:nvSpPr>
        <p:spPr/>
        <p:txBody>
          <a:bodyPr/>
          <a:lstStyle/>
          <a:p>
            <a:endParaRPr lang="en-US"/>
          </a:p>
        </p:txBody>
      </p:sp>
      <p:pic>
        <p:nvPicPr>
          <p:cNvPr id="9" name="Picture 8">
            <a:extLst>
              <a:ext uri="{FF2B5EF4-FFF2-40B4-BE49-F238E27FC236}">
                <a16:creationId xmlns:a16="http://schemas.microsoft.com/office/drawing/2014/main" id="{446D4A8E-DDFC-3DE6-87F0-C6D58C6F19DD}"/>
              </a:ext>
            </a:extLst>
          </p:cNvPr>
          <p:cNvPicPr>
            <a:picLocks noChangeAspect="1"/>
          </p:cNvPicPr>
          <p:nvPr/>
        </p:nvPicPr>
        <p:blipFill>
          <a:blip r:embed="rId3"/>
          <a:stretch>
            <a:fillRect/>
          </a:stretch>
        </p:blipFill>
        <p:spPr>
          <a:xfrm>
            <a:off x="853274" y="162311"/>
            <a:ext cx="7837919" cy="4631993"/>
          </a:xfrm>
          <a:prstGeom prst="rect">
            <a:avLst/>
          </a:prstGeom>
        </p:spPr>
      </p:pic>
    </p:spTree>
    <p:extLst>
      <p:ext uri="{BB962C8B-B14F-4D97-AF65-F5344CB8AC3E}">
        <p14:creationId xmlns:p14="http://schemas.microsoft.com/office/powerpoint/2010/main" val="4284120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6B05F5-BC63-6508-A2D7-77E4AEE8D29E}"/>
              </a:ext>
            </a:extLst>
          </p:cNvPr>
          <p:cNvPicPr>
            <a:picLocks noChangeAspect="1"/>
          </p:cNvPicPr>
          <p:nvPr/>
        </p:nvPicPr>
        <p:blipFill>
          <a:blip r:embed="rId3"/>
          <a:stretch>
            <a:fillRect/>
          </a:stretch>
        </p:blipFill>
        <p:spPr>
          <a:xfrm>
            <a:off x="343711" y="628562"/>
            <a:ext cx="5029987" cy="3356087"/>
          </a:xfrm>
          <a:prstGeom prst="rect">
            <a:avLst/>
          </a:prstGeom>
        </p:spPr>
      </p:pic>
      <p:pic>
        <p:nvPicPr>
          <p:cNvPr id="11" name="Picture 10">
            <a:extLst>
              <a:ext uri="{FF2B5EF4-FFF2-40B4-BE49-F238E27FC236}">
                <a16:creationId xmlns:a16="http://schemas.microsoft.com/office/drawing/2014/main" id="{4D2CB8D8-5D55-CE7B-2A15-394897D39245}"/>
              </a:ext>
            </a:extLst>
          </p:cNvPr>
          <p:cNvPicPr>
            <a:picLocks noChangeAspect="1"/>
          </p:cNvPicPr>
          <p:nvPr/>
        </p:nvPicPr>
        <p:blipFill>
          <a:blip r:embed="rId4"/>
          <a:stretch>
            <a:fillRect/>
          </a:stretch>
        </p:blipFill>
        <p:spPr>
          <a:xfrm>
            <a:off x="5861462" y="628562"/>
            <a:ext cx="2814031" cy="3031751"/>
          </a:xfrm>
          <a:prstGeom prst="rect">
            <a:avLst/>
          </a:prstGeom>
        </p:spPr>
      </p:pic>
      <p:sp>
        <p:nvSpPr>
          <p:cNvPr id="13" name="TextBox 12">
            <a:extLst>
              <a:ext uri="{FF2B5EF4-FFF2-40B4-BE49-F238E27FC236}">
                <a16:creationId xmlns:a16="http://schemas.microsoft.com/office/drawing/2014/main" id="{90EC2D24-3FD7-7234-AE67-8CD92FA940D2}"/>
              </a:ext>
            </a:extLst>
          </p:cNvPr>
          <p:cNvSpPr txBox="1"/>
          <p:nvPr/>
        </p:nvSpPr>
        <p:spPr>
          <a:xfrm>
            <a:off x="343711" y="4624123"/>
            <a:ext cx="4572000" cy="307777"/>
          </a:xfrm>
          <a:prstGeom prst="rect">
            <a:avLst/>
          </a:prstGeom>
          <a:noFill/>
        </p:spPr>
        <p:txBody>
          <a:bodyPr wrap="square">
            <a:spAutoFit/>
          </a:bodyPr>
          <a:lstStyle/>
          <a:p>
            <a:r>
              <a:rPr lang="en-US" dirty="0"/>
              <a:t>https://www.youtube.com/watch?v=J7iZd6mv7VA</a:t>
            </a:r>
          </a:p>
        </p:txBody>
      </p:sp>
    </p:spTree>
    <p:extLst>
      <p:ext uri="{BB962C8B-B14F-4D97-AF65-F5344CB8AC3E}">
        <p14:creationId xmlns:p14="http://schemas.microsoft.com/office/powerpoint/2010/main" val="3584038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229F2-B139-6B5D-1AF8-61103E34D3D5}"/>
              </a:ext>
            </a:extLst>
          </p:cNvPr>
          <p:cNvSpPr>
            <a:spLocks noGrp="1"/>
          </p:cNvSpPr>
          <p:nvPr>
            <p:ph type="body" idx="1"/>
          </p:nvPr>
        </p:nvSpPr>
        <p:spPr/>
        <p:txBody>
          <a:bodyPr/>
          <a:lstStyle/>
          <a:p>
            <a:r>
              <a:rPr lang="en-US" dirty="0"/>
              <a:t>https://discoverthreejs.com/book/first-steps/animation-loop/</a:t>
            </a:r>
          </a:p>
        </p:txBody>
      </p:sp>
      <p:sp>
        <p:nvSpPr>
          <p:cNvPr id="3" name="Title 2">
            <a:extLst>
              <a:ext uri="{FF2B5EF4-FFF2-40B4-BE49-F238E27FC236}">
                <a16:creationId xmlns:a16="http://schemas.microsoft.com/office/drawing/2014/main" id="{50B217EE-3295-84B0-94AA-52615EE84964}"/>
              </a:ext>
            </a:extLst>
          </p:cNvPr>
          <p:cNvSpPr>
            <a:spLocks noGrp="1"/>
          </p:cNvSpPr>
          <p:nvPr>
            <p:ph type="ctrTitle"/>
          </p:nvPr>
        </p:nvSpPr>
        <p:spPr/>
        <p:txBody>
          <a:bodyPr/>
          <a:lstStyle/>
          <a:p>
            <a:r>
              <a:rPr lang="en-US" dirty="0"/>
              <a:t>Animation Loop</a:t>
            </a:r>
          </a:p>
        </p:txBody>
      </p:sp>
    </p:spTree>
    <p:extLst>
      <p:ext uri="{BB962C8B-B14F-4D97-AF65-F5344CB8AC3E}">
        <p14:creationId xmlns:p14="http://schemas.microsoft.com/office/powerpoint/2010/main" val="3837610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AD635-6BC9-6FF9-35F4-BEBC8C739F64}"/>
              </a:ext>
            </a:extLst>
          </p:cNvPr>
          <p:cNvSpPr>
            <a:spLocks noGrp="1"/>
          </p:cNvSpPr>
          <p:nvPr>
            <p:ph type="ctrTitle"/>
          </p:nvPr>
        </p:nvSpPr>
        <p:spPr/>
        <p:txBody>
          <a:bodyPr/>
          <a:lstStyle/>
          <a:p>
            <a:r>
              <a:rPr lang="en-US" dirty="0"/>
              <a:t>Generative AI </a:t>
            </a:r>
            <a:r>
              <a:rPr lang="en" dirty="0">
                <a:solidFill>
                  <a:schemeClr val="dk2"/>
                </a:solidFill>
              </a:rPr>
              <a:t>Applications</a:t>
            </a:r>
            <a:endParaRPr lang="en-US" dirty="0"/>
          </a:p>
        </p:txBody>
      </p:sp>
      <p:sp>
        <p:nvSpPr>
          <p:cNvPr id="7" name="TextBox 6">
            <a:extLst>
              <a:ext uri="{FF2B5EF4-FFF2-40B4-BE49-F238E27FC236}">
                <a16:creationId xmlns:a16="http://schemas.microsoft.com/office/drawing/2014/main" id="{3BBE955A-A8D2-EC61-7546-3E14F32C42F4}"/>
              </a:ext>
            </a:extLst>
          </p:cNvPr>
          <p:cNvSpPr txBox="1"/>
          <p:nvPr/>
        </p:nvSpPr>
        <p:spPr>
          <a:xfrm>
            <a:off x="326066" y="2094696"/>
            <a:ext cx="8491868" cy="1544910"/>
          </a:xfrm>
          <a:prstGeom prst="rect">
            <a:avLst/>
          </a:prstGeom>
          <a:noFill/>
        </p:spPr>
        <p:txBody>
          <a:bodyPr wrap="square">
            <a:spAutoFit/>
          </a:bodyPr>
          <a:lstStyle/>
          <a:p>
            <a:pPr>
              <a:lnSpc>
                <a:spcPct val="115000"/>
              </a:lnSpc>
              <a:spcAft>
                <a:spcPts val="1600"/>
              </a:spcAft>
              <a:buClr>
                <a:schemeClr val="lt1"/>
              </a:buClr>
              <a:buSzPts val="1100"/>
            </a:pPr>
            <a:r>
              <a:rPr lang="en-US" sz="1200" dirty="0">
                <a:solidFill>
                  <a:schemeClr val="lt1"/>
                </a:solidFill>
                <a:latin typeface="Anaheim"/>
                <a:sym typeface="Anaheim"/>
              </a:rPr>
              <a:t>With ChatGPT (and all similar generative AI tools that followed), AI has entered an age of mass adoption</a:t>
            </a:r>
          </a:p>
          <a:p>
            <a:pPr>
              <a:lnSpc>
                <a:spcPct val="115000"/>
              </a:lnSpc>
              <a:spcAft>
                <a:spcPts val="1600"/>
              </a:spcAft>
              <a:buClr>
                <a:schemeClr val="lt1"/>
              </a:buClr>
              <a:buSzPts val="1100"/>
            </a:pPr>
            <a:r>
              <a:rPr lang="en-US" sz="1200" dirty="0">
                <a:solidFill>
                  <a:schemeClr val="lt1"/>
                </a:solidFill>
                <a:latin typeface="Anaheim"/>
                <a:sym typeface="Anaheim"/>
              </a:rPr>
              <a:t>AI is now used to </a:t>
            </a:r>
            <a:r>
              <a:rPr lang="en-US" sz="1200" b="1" dirty="0">
                <a:solidFill>
                  <a:schemeClr val="lt1"/>
                </a:solidFill>
                <a:latin typeface="Anaheim"/>
                <a:sym typeface="Anaheim"/>
              </a:rPr>
              <a:t>create</a:t>
            </a:r>
            <a:r>
              <a:rPr lang="en-US" sz="1200" dirty="0">
                <a:solidFill>
                  <a:schemeClr val="lt1"/>
                </a:solidFill>
                <a:latin typeface="Anaheim"/>
                <a:sym typeface="Anaheim"/>
              </a:rPr>
              <a:t> content, not just to </a:t>
            </a:r>
            <a:r>
              <a:rPr lang="en-US" sz="1200" b="1" dirty="0">
                <a:solidFill>
                  <a:schemeClr val="lt1"/>
                </a:solidFill>
                <a:latin typeface="Anaheim"/>
                <a:sym typeface="Anaheim"/>
              </a:rPr>
              <a:t>automate</a:t>
            </a:r>
            <a:r>
              <a:rPr lang="en-US" sz="1200" dirty="0">
                <a:solidFill>
                  <a:schemeClr val="lt1"/>
                </a:solidFill>
                <a:latin typeface="Anaheim"/>
                <a:sym typeface="Anaheim"/>
              </a:rPr>
              <a:t> tasks</a:t>
            </a:r>
          </a:p>
          <a:p>
            <a:pPr>
              <a:lnSpc>
                <a:spcPct val="115000"/>
              </a:lnSpc>
              <a:spcAft>
                <a:spcPts val="1600"/>
              </a:spcAft>
              <a:buClr>
                <a:schemeClr val="lt1"/>
              </a:buClr>
              <a:buSzPts val="1100"/>
            </a:pPr>
            <a:r>
              <a:rPr lang="en-US" sz="1200" dirty="0">
                <a:solidFill>
                  <a:schemeClr val="lt1"/>
                </a:solidFill>
                <a:latin typeface="Anaheim"/>
                <a:sym typeface="Anaheim"/>
              </a:rPr>
              <a:t>AI is now used to (attempt to) "understand" content, not just to </a:t>
            </a:r>
            <a:r>
              <a:rPr lang="en-US" sz="1200" b="1" dirty="0">
                <a:solidFill>
                  <a:schemeClr val="lt1"/>
                </a:solidFill>
                <a:latin typeface="Anaheim"/>
                <a:sym typeface="Anaheim"/>
              </a:rPr>
              <a:t>process</a:t>
            </a:r>
            <a:r>
              <a:rPr lang="en-US" sz="1200" dirty="0">
                <a:solidFill>
                  <a:schemeClr val="lt1"/>
                </a:solidFill>
                <a:latin typeface="Anaheim"/>
                <a:sym typeface="Anaheim"/>
              </a:rPr>
              <a:t> data</a:t>
            </a:r>
          </a:p>
          <a:p>
            <a:pPr>
              <a:lnSpc>
                <a:spcPct val="115000"/>
              </a:lnSpc>
              <a:spcAft>
                <a:spcPts val="1600"/>
              </a:spcAft>
              <a:buClr>
                <a:schemeClr val="lt1"/>
              </a:buClr>
              <a:buSzPts val="1100"/>
            </a:pPr>
            <a:r>
              <a:rPr lang="en-US" sz="1200" dirty="0">
                <a:solidFill>
                  <a:schemeClr val="lt1"/>
                </a:solidFill>
                <a:latin typeface="Anaheim"/>
                <a:sym typeface="Anaheim"/>
              </a:rPr>
              <a:t>AI is now used to </a:t>
            </a:r>
            <a:r>
              <a:rPr lang="en-US" sz="1200" b="1" dirty="0">
                <a:solidFill>
                  <a:schemeClr val="lt1"/>
                </a:solidFill>
                <a:latin typeface="Anaheim"/>
                <a:sym typeface="Anaheim"/>
              </a:rPr>
              <a:t>generate</a:t>
            </a:r>
            <a:r>
              <a:rPr lang="en-US" sz="1200" dirty="0">
                <a:solidFill>
                  <a:schemeClr val="lt1"/>
                </a:solidFill>
                <a:latin typeface="Anaheim"/>
                <a:sym typeface="Anaheim"/>
              </a:rPr>
              <a:t> brand new content, not just to </a:t>
            </a:r>
            <a:r>
              <a:rPr lang="en-US" sz="1200" b="1" dirty="0">
                <a:solidFill>
                  <a:schemeClr val="lt1"/>
                </a:solidFill>
                <a:latin typeface="Anaheim"/>
                <a:sym typeface="Anaheim"/>
              </a:rPr>
              <a:t>recommend</a:t>
            </a:r>
            <a:r>
              <a:rPr lang="en-US" sz="1200" dirty="0">
                <a:solidFill>
                  <a:schemeClr val="lt1"/>
                </a:solidFill>
                <a:latin typeface="Anaheim"/>
                <a:sym typeface="Anaheim"/>
              </a:rPr>
              <a:t> or slightly </a:t>
            </a:r>
            <a:r>
              <a:rPr lang="en-US" sz="1200" b="1" dirty="0">
                <a:solidFill>
                  <a:schemeClr val="lt1"/>
                </a:solidFill>
                <a:latin typeface="Anaheim"/>
                <a:sym typeface="Anaheim"/>
              </a:rPr>
              <a:t>modify</a:t>
            </a:r>
            <a:r>
              <a:rPr lang="en-US" sz="1200" dirty="0">
                <a:solidFill>
                  <a:schemeClr val="lt1"/>
                </a:solidFill>
                <a:latin typeface="Anaheim"/>
                <a:sym typeface="Anaheim"/>
              </a:rPr>
              <a:t> existing content</a:t>
            </a:r>
          </a:p>
        </p:txBody>
      </p:sp>
      <p:sp>
        <p:nvSpPr>
          <p:cNvPr id="8" name="Google Shape;654;p54">
            <a:extLst>
              <a:ext uri="{FF2B5EF4-FFF2-40B4-BE49-F238E27FC236}">
                <a16:creationId xmlns:a16="http://schemas.microsoft.com/office/drawing/2014/main" id="{46FB7AF0-C440-1195-7DF4-421746379683}"/>
              </a:ext>
            </a:extLst>
          </p:cNvPr>
          <p:cNvSpPr txBox="1">
            <a:spLocks/>
          </p:cNvSpPr>
          <p:nvPr/>
        </p:nvSpPr>
        <p:spPr>
          <a:xfrm>
            <a:off x="389860" y="1195523"/>
            <a:ext cx="150982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 dirty="0">
                <a:solidFill>
                  <a:schemeClr val="dk2"/>
                </a:solidFill>
              </a:rPr>
              <a:t>AI </a:t>
            </a:r>
            <a:r>
              <a:rPr lang="en-US" dirty="0"/>
              <a:t>NOW</a:t>
            </a:r>
          </a:p>
        </p:txBody>
      </p:sp>
      <p:grpSp>
        <p:nvGrpSpPr>
          <p:cNvPr id="12" name="Group 11">
            <a:extLst>
              <a:ext uri="{FF2B5EF4-FFF2-40B4-BE49-F238E27FC236}">
                <a16:creationId xmlns:a16="http://schemas.microsoft.com/office/drawing/2014/main" id="{514759A8-0B83-F8BF-DDD6-1C79CE95E2AD}"/>
              </a:ext>
            </a:extLst>
          </p:cNvPr>
          <p:cNvGrpSpPr/>
          <p:nvPr/>
        </p:nvGrpSpPr>
        <p:grpSpPr>
          <a:xfrm>
            <a:off x="7733400" y="1294449"/>
            <a:ext cx="850900" cy="198000"/>
            <a:chOff x="559700" y="1161734"/>
            <a:chExt cx="850900" cy="198000"/>
          </a:xfrm>
        </p:grpSpPr>
        <p:sp>
          <p:nvSpPr>
            <p:cNvPr id="9" name="Google Shape;650;p54">
              <a:extLst>
                <a:ext uri="{FF2B5EF4-FFF2-40B4-BE49-F238E27FC236}">
                  <a16:creationId xmlns:a16="http://schemas.microsoft.com/office/drawing/2014/main" id="{307DCC86-39CF-9E3D-B433-0AE0F98ECFFE}"/>
                </a:ext>
              </a:extLst>
            </p:cNvPr>
            <p:cNvSpPr/>
            <p:nvPr/>
          </p:nvSpPr>
          <p:spPr>
            <a:xfrm>
              <a:off x="559700" y="1161734"/>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C050"/>
                </a:solidFill>
              </a:endParaRPr>
            </a:p>
          </p:txBody>
        </p:sp>
        <p:sp>
          <p:nvSpPr>
            <p:cNvPr id="10" name="Google Shape;651;p54">
              <a:extLst>
                <a:ext uri="{FF2B5EF4-FFF2-40B4-BE49-F238E27FC236}">
                  <a16:creationId xmlns:a16="http://schemas.microsoft.com/office/drawing/2014/main" id="{A4CB099C-E6B0-947B-F3CD-6001AEEDE142}"/>
                </a:ext>
              </a:extLst>
            </p:cNvPr>
            <p:cNvSpPr/>
            <p:nvPr/>
          </p:nvSpPr>
          <p:spPr>
            <a:xfrm>
              <a:off x="886150" y="1161734"/>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3;p54">
              <a:extLst>
                <a:ext uri="{FF2B5EF4-FFF2-40B4-BE49-F238E27FC236}">
                  <a16:creationId xmlns:a16="http://schemas.microsoft.com/office/drawing/2014/main" id="{50209F1D-8293-3CFD-A9D1-F33F58BDB5CE}"/>
                </a:ext>
              </a:extLst>
            </p:cNvPr>
            <p:cNvSpPr/>
            <p:nvPr/>
          </p:nvSpPr>
          <p:spPr>
            <a:xfrm>
              <a:off x="1212600" y="1161734"/>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4815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F5A59-85FE-841F-A4FF-A6D9C1961640}"/>
              </a:ext>
            </a:extLst>
          </p:cNvPr>
          <p:cNvSpPr>
            <a:spLocks noGrp="1"/>
          </p:cNvSpPr>
          <p:nvPr>
            <p:ph type="body" idx="1"/>
          </p:nvPr>
        </p:nvSpPr>
        <p:spPr/>
        <p:txBody>
          <a:bodyPr/>
          <a:lstStyle/>
          <a:p>
            <a:r>
              <a:rPr lang="en-US" dirty="0"/>
              <a:t>Question answering</a:t>
            </a:r>
          </a:p>
          <a:p>
            <a:r>
              <a:rPr lang="en-US" dirty="0"/>
              <a:t>Feature extraction</a:t>
            </a:r>
          </a:p>
          <a:p>
            <a:r>
              <a:rPr lang="en-US" dirty="0"/>
              <a:t>Text classification (e.g., Sentiment Analysis)</a:t>
            </a:r>
          </a:p>
          <a:p>
            <a:r>
              <a:rPr lang="en-US" dirty="0"/>
              <a:t>Text generation (e.g., Text Summarization and Text Completions)</a:t>
            </a:r>
          </a:p>
          <a:p>
            <a:r>
              <a:rPr lang="en-US" dirty="0"/>
              <a:t>Fill-Mask</a:t>
            </a:r>
          </a:p>
          <a:p>
            <a:r>
              <a:rPr lang="en-US" dirty="0"/>
              <a:t>Translation</a:t>
            </a:r>
          </a:p>
          <a:p>
            <a:r>
              <a:rPr lang="en-US" dirty="0"/>
              <a:t>Zero-shot classification</a:t>
            </a:r>
          </a:p>
        </p:txBody>
      </p:sp>
      <p:sp>
        <p:nvSpPr>
          <p:cNvPr id="3" name="Title 2">
            <a:extLst>
              <a:ext uri="{FF2B5EF4-FFF2-40B4-BE49-F238E27FC236}">
                <a16:creationId xmlns:a16="http://schemas.microsoft.com/office/drawing/2014/main" id="{04DC11C0-C0B3-00B5-CDCD-342902EED99E}"/>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C15029FD-7BEC-AFD5-F693-C43104FCEC1F}"/>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 dirty="0">
                <a:solidFill>
                  <a:schemeClr val="dk2"/>
                </a:solidFill>
              </a:rPr>
              <a:t>AI </a:t>
            </a:r>
            <a:r>
              <a:rPr lang="en-US" dirty="0"/>
              <a:t>Natural Language Processing (NLP)</a:t>
            </a:r>
            <a:br>
              <a:rPr lang="en-US" dirty="0"/>
            </a:br>
            <a:endParaRPr lang="en-US" dirty="0"/>
          </a:p>
          <a:p>
            <a:pPr algn="l"/>
            <a:endParaRPr lang="en-US" dirty="0"/>
          </a:p>
        </p:txBody>
      </p:sp>
    </p:spTree>
    <p:extLst>
      <p:ext uri="{BB962C8B-B14F-4D97-AF65-F5344CB8AC3E}">
        <p14:creationId xmlns:p14="http://schemas.microsoft.com/office/powerpoint/2010/main" val="6684286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D102-DBAF-0043-81FE-42F8CD36737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06D8D4-E222-FA9F-CA31-0489C56049ED}"/>
              </a:ext>
            </a:extLst>
          </p:cNvPr>
          <p:cNvSpPr>
            <a:spLocks noGrp="1"/>
          </p:cNvSpPr>
          <p:nvPr>
            <p:ph type="body" idx="1"/>
          </p:nvPr>
        </p:nvSpPr>
        <p:spPr/>
        <p:txBody>
          <a:bodyPr/>
          <a:lstStyle/>
          <a:p>
            <a:r>
              <a:rPr lang="en-US" dirty="0"/>
              <a:t>Image/video classification</a:t>
            </a:r>
          </a:p>
          <a:p>
            <a:r>
              <a:rPr lang="en-US" dirty="0"/>
              <a:t>Object detection</a:t>
            </a:r>
          </a:p>
          <a:p>
            <a:r>
              <a:rPr lang="en-US" dirty="0"/>
              <a:t>Image/video segmentation</a:t>
            </a:r>
          </a:p>
          <a:p>
            <a:r>
              <a:rPr lang="en-US" dirty="0"/>
              <a:t>Image/video generation</a:t>
            </a:r>
          </a:p>
          <a:p>
            <a:r>
              <a:rPr lang="en-US" dirty="0"/>
              <a:t>Image/video captioning</a:t>
            </a:r>
          </a:p>
          <a:p>
            <a:r>
              <a:rPr lang="en-US" dirty="0"/>
              <a:t>Depth estimation</a:t>
            </a:r>
          </a:p>
          <a:p>
            <a:r>
              <a:rPr lang="en-US" dirty="0"/>
              <a:t>Image/video feature extraction</a:t>
            </a:r>
          </a:p>
          <a:p>
            <a:r>
              <a:rPr lang="en-US" dirty="0"/>
              <a:t>Mask generation</a:t>
            </a:r>
          </a:p>
          <a:p>
            <a:r>
              <a:rPr lang="en-US" dirty="0"/>
              <a:t>Zero-shot classification</a:t>
            </a:r>
          </a:p>
          <a:p>
            <a:r>
              <a:rPr lang="en-US" dirty="0"/>
              <a:t>Zero-shot detection</a:t>
            </a:r>
          </a:p>
        </p:txBody>
      </p:sp>
      <p:sp>
        <p:nvSpPr>
          <p:cNvPr id="3" name="Title 2">
            <a:extLst>
              <a:ext uri="{FF2B5EF4-FFF2-40B4-BE49-F238E27FC236}">
                <a16:creationId xmlns:a16="http://schemas.microsoft.com/office/drawing/2014/main" id="{16365756-A01D-7D43-1425-95074A54F2C1}"/>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76F6B691-BB29-CD55-BA82-107632B82CEF}"/>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US" dirty="0"/>
              <a:t>Computer Vision (CV)</a:t>
            </a:r>
          </a:p>
        </p:txBody>
      </p:sp>
    </p:spTree>
    <p:extLst>
      <p:ext uri="{BB962C8B-B14F-4D97-AF65-F5344CB8AC3E}">
        <p14:creationId xmlns:p14="http://schemas.microsoft.com/office/powerpoint/2010/main" val="47004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3C1DD2-A31B-5B8B-9C44-0AB9965FAEE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0239A39E-E5AB-4A7D-A235-3F12C992DBFB}"/>
              </a:ext>
            </a:extLst>
          </p:cNvPr>
          <p:cNvSpPr>
            <a:spLocks noGrp="1"/>
          </p:cNvSpPr>
          <p:nvPr>
            <p:ph type="ctrTitle"/>
          </p:nvPr>
        </p:nvSpPr>
        <p:spPr/>
        <p:txBody>
          <a:bodyPr/>
          <a:lstStyle/>
          <a:p>
            <a:r>
              <a:rPr lang="en-US" dirty="0"/>
              <a:t>Installation</a:t>
            </a:r>
          </a:p>
        </p:txBody>
      </p:sp>
    </p:spTree>
    <p:extLst>
      <p:ext uri="{BB962C8B-B14F-4D97-AF65-F5344CB8AC3E}">
        <p14:creationId xmlns:p14="http://schemas.microsoft.com/office/powerpoint/2010/main" val="3192075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21F2E-0119-1BA1-3E9D-2BDE88D25B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85D04F-5AAB-2C97-F3A6-13B78B39CED3}"/>
              </a:ext>
            </a:extLst>
          </p:cNvPr>
          <p:cNvSpPr>
            <a:spLocks noGrp="1"/>
          </p:cNvSpPr>
          <p:nvPr>
            <p:ph type="body" idx="1"/>
          </p:nvPr>
        </p:nvSpPr>
        <p:spPr/>
        <p:txBody>
          <a:bodyPr/>
          <a:lstStyle/>
          <a:p>
            <a:r>
              <a:rPr lang="en-US" dirty="0"/>
              <a:t>Text-to-image</a:t>
            </a:r>
          </a:p>
          <a:p>
            <a:r>
              <a:rPr lang="en-US" dirty="0"/>
              <a:t>Image-to-image</a:t>
            </a:r>
          </a:p>
          <a:p>
            <a:r>
              <a:rPr lang="en-US" dirty="0"/>
              <a:t>Image-to-3D</a:t>
            </a:r>
          </a:p>
          <a:p>
            <a:r>
              <a:rPr lang="en-US" dirty="0"/>
              <a:t>Text-to-3D</a:t>
            </a:r>
          </a:p>
          <a:p>
            <a:r>
              <a:rPr lang="en-US" dirty="0"/>
              <a:t>Text-to-video</a:t>
            </a:r>
          </a:p>
          <a:p>
            <a:r>
              <a:rPr lang="en-US" dirty="0"/>
              <a:t>Image-to-video</a:t>
            </a:r>
          </a:p>
          <a:p>
            <a:r>
              <a:rPr lang="en-US" dirty="0"/>
              <a:t>Video-to-video</a:t>
            </a:r>
          </a:p>
          <a:p>
            <a:r>
              <a:rPr lang="en-US" dirty="0"/>
              <a:t>Video-to-3D-video</a:t>
            </a:r>
          </a:p>
          <a:p>
            <a:r>
              <a:rPr lang="en-US" dirty="0"/>
              <a:t>Text-to-3D-video</a:t>
            </a:r>
          </a:p>
        </p:txBody>
      </p:sp>
      <p:sp>
        <p:nvSpPr>
          <p:cNvPr id="3" name="Title 2">
            <a:extLst>
              <a:ext uri="{FF2B5EF4-FFF2-40B4-BE49-F238E27FC236}">
                <a16:creationId xmlns:a16="http://schemas.microsoft.com/office/drawing/2014/main" id="{B884DC83-CB38-B00F-A97C-D025367D2E86}"/>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8DCA7004-09A0-224A-0A46-1682C1862F24}"/>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US" dirty="0"/>
              <a:t>Image Generation</a:t>
            </a:r>
          </a:p>
        </p:txBody>
      </p:sp>
    </p:spTree>
    <p:extLst>
      <p:ext uri="{BB962C8B-B14F-4D97-AF65-F5344CB8AC3E}">
        <p14:creationId xmlns:p14="http://schemas.microsoft.com/office/powerpoint/2010/main" val="3018078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AA3B3-BCD7-A98F-737A-0FAD37C4F7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F26DB8-392E-1CD5-B073-1D42EB726D00}"/>
              </a:ext>
            </a:extLst>
          </p:cNvPr>
          <p:cNvSpPr>
            <a:spLocks noGrp="1"/>
          </p:cNvSpPr>
          <p:nvPr>
            <p:ph type="body" idx="1"/>
          </p:nvPr>
        </p:nvSpPr>
        <p:spPr/>
        <p:txBody>
          <a:bodyPr/>
          <a:lstStyle/>
          <a:p>
            <a:r>
              <a:rPr lang="en-US" dirty="0"/>
              <a:t>Speech recognition</a:t>
            </a:r>
          </a:p>
          <a:p>
            <a:r>
              <a:rPr lang="en-US" dirty="0"/>
              <a:t>Speech generation</a:t>
            </a:r>
          </a:p>
          <a:p>
            <a:r>
              <a:rPr lang="en-US" dirty="0"/>
              <a:t>Audio classification</a:t>
            </a:r>
          </a:p>
          <a:p>
            <a:r>
              <a:rPr lang="en-US" dirty="0"/>
              <a:t>Audio generation</a:t>
            </a:r>
          </a:p>
          <a:p>
            <a:r>
              <a:rPr lang="en-US" dirty="0"/>
              <a:t>Audio-to-text generation</a:t>
            </a:r>
          </a:p>
          <a:p>
            <a:r>
              <a:rPr lang="en-US" dirty="0"/>
              <a:t>Text-to-audio generation</a:t>
            </a:r>
          </a:p>
          <a:p>
            <a:r>
              <a:rPr lang="en-US" dirty="0"/>
              <a:t>Audio-to-image generation</a:t>
            </a:r>
          </a:p>
          <a:p>
            <a:r>
              <a:rPr lang="en-US" dirty="0"/>
              <a:t>Audio-to-video generation</a:t>
            </a:r>
          </a:p>
        </p:txBody>
      </p:sp>
      <p:sp>
        <p:nvSpPr>
          <p:cNvPr id="3" name="Title 2">
            <a:extLst>
              <a:ext uri="{FF2B5EF4-FFF2-40B4-BE49-F238E27FC236}">
                <a16:creationId xmlns:a16="http://schemas.microsoft.com/office/drawing/2014/main" id="{6A7C0000-BD0F-9F88-6919-BBCAB0CE3EB2}"/>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7214149E-8B10-3BA9-4B9C-A8C993B359D4}"/>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US" dirty="0"/>
              <a:t>Audio processing</a:t>
            </a:r>
          </a:p>
        </p:txBody>
      </p:sp>
    </p:spTree>
    <p:extLst>
      <p:ext uri="{BB962C8B-B14F-4D97-AF65-F5344CB8AC3E}">
        <p14:creationId xmlns:p14="http://schemas.microsoft.com/office/powerpoint/2010/main" val="414600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263A5-C20D-ACBE-BBBE-247032F1D0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BBC2B7-7807-4A21-B659-A51B3F7D18A5}"/>
              </a:ext>
            </a:extLst>
          </p:cNvPr>
          <p:cNvSpPr>
            <a:spLocks noGrp="1"/>
          </p:cNvSpPr>
          <p:nvPr>
            <p:ph type="body" idx="1"/>
          </p:nvPr>
        </p:nvSpPr>
        <p:spPr/>
        <p:txBody>
          <a:bodyPr/>
          <a:lstStyle/>
          <a:p>
            <a:r>
              <a:rPr lang="en-US" dirty="0"/>
              <a:t>Text-image-to-text generation</a:t>
            </a:r>
          </a:p>
          <a:p>
            <a:r>
              <a:rPr lang="en-US" dirty="0"/>
              <a:t>Text-image-audio-to-text generation</a:t>
            </a:r>
          </a:p>
          <a:p>
            <a:r>
              <a:rPr lang="en-US" dirty="0"/>
              <a:t>Text-image-audio-video-to-text generation</a:t>
            </a:r>
          </a:p>
          <a:p>
            <a:r>
              <a:rPr lang="en-US" dirty="0"/>
              <a:t>Text-to-text-image generation</a:t>
            </a:r>
          </a:p>
          <a:p>
            <a:r>
              <a:rPr lang="en-US" dirty="0"/>
              <a:t>Text-to-text-audio generation</a:t>
            </a:r>
          </a:p>
          <a:p>
            <a:r>
              <a:rPr lang="en-US" dirty="0"/>
              <a:t>Text-to-text-image-audio generation</a:t>
            </a:r>
          </a:p>
          <a:p>
            <a:r>
              <a:rPr lang="en-US" dirty="0"/>
              <a:t>Text-to-text-image-audio-video generation</a:t>
            </a:r>
          </a:p>
          <a:p>
            <a:r>
              <a:rPr lang="en-US" dirty="0"/>
              <a:t>Document question answering</a:t>
            </a:r>
          </a:p>
          <a:p>
            <a:r>
              <a:rPr lang="en-US" dirty="0"/>
              <a:t>Visual question answering</a:t>
            </a:r>
          </a:p>
        </p:txBody>
      </p:sp>
      <p:sp>
        <p:nvSpPr>
          <p:cNvPr id="3" name="Title 2">
            <a:extLst>
              <a:ext uri="{FF2B5EF4-FFF2-40B4-BE49-F238E27FC236}">
                <a16:creationId xmlns:a16="http://schemas.microsoft.com/office/drawing/2014/main" id="{B0A352D3-ECAF-86FE-0E45-881A402F7B1D}"/>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31576F53-3BDC-7081-5C1E-E475E7EB559C}"/>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US" dirty="0"/>
              <a:t>Multi-modal tasks</a:t>
            </a:r>
          </a:p>
        </p:txBody>
      </p:sp>
    </p:spTree>
    <p:extLst>
      <p:ext uri="{BB962C8B-B14F-4D97-AF65-F5344CB8AC3E}">
        <p14:creationId xmlns:p14="http://schemas.microsoft.com/office/powerpoint/2010/main" val="1497405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1B32EC-7DCB-92B1-0E69-4C35B23A361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686149FB-3D1F-59F6-3381-6227D0CFCC2A}"/>
              </a:ext>
            </a:extLst>
          </p:cNvPr>
          <p:cNvSpPr>
            <a:spLocks noGrp="1"/>
          </p:cNvSpPr>
          <p:nvPr>
            <p:ph type="ctrTitle"/>
          </p:nvPr>
        </p:nvSpPr>
        <p:spPr/>
        <p:txBody>
          <a:bodyPr/>
          <a:lstStyle/>
          <a:p>
            <a:r>
              <a:rPr lang="en-US" dirty="0"/>
              <a:t>Capabilities and Limitations of AI</a:t>
            </a:r>
            <a:br>
              <a:rPr lang="en-US" dirty="0"/>
            </a:br>
            <a:endParaRPr lang="en-US" dirty="0"/>
          </a:p>
        </p:txBody>
      </p:sp>
    </p:spTree>
    <p:extLst>
      <p:ext uri="{BB962C8B-B14F-4D97-AF65-F5344CB8AC3E}">
        <p14:creationId xmlns:p14="http://schemas.microsoft.com/office/powerpoint/2010/main" val="1493576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22F722-A2AC-0238-5988-5934B250E379}"/>
              </a:ext>
            </a:extLst>
          </p:cNvPr>
          <p:cNvSpPr>
            <a:spLocks noGrp="1"/>
          </p:cNvSpPr>
          <p:nvPr>
            <p:ph type="body" idx="1"/>
          </p:nvPr>
        </p:nvSpPr>
        <p:spPr/>
        <p:txBody>
          <a:bodyPr/>
          <a:lstStyle/>
          <a:p>
            <a:r>
              <a:rPr lang="en-US" dirty="0"/>
              <a:t>AI with human-level cognitive abilities across various domains</a:t>
            </a:r>
          </a:p>
          <a:p>
            <a:r>
              <a:rPr lang="en-US" dirty="0"/>
              <a:t>Ability to transfer knowledge between different tasks</a:t>
            </a:r>
          </a:p>
          <a:p>
            <a:r>
              <a:rPr lang="en-US" dirty="0"/>
              <a:t>Potential to surpass human intelligence in many areas</a:t>
            </a:r>
          </a:p>
        </p:txBody>
      </p:sp>
      <p:sp>
        <p:nvSpPr>
          <p:cNvPr id="3" name="Title 2">
            <a:extLst>
              <a:ext uri="{FF2B5EF4-FFF2-40B4-BE49-F238E27FC236}">
                <a16:creationId xmlns:a16="http://schemas.microsoft.com/office/drawing/2014/main" id="{7967F6B9-7EBF-2A05-3D56-0ADEF3902CB7}"/>
              </a:ext>
            </a:extLst>
          </p:cNvPr>
          <p:cNvSpPr>
            <a:spLocks noGrp="1"/>
          </p:cNvSpPr>
          <p:nvPr>
            <p:ph type="ctrTitle"/>
          </p:nvPr>
        </p:nvSpPr>
        <p:spPr/>
        <p:txBody>
          <a:bodyPr/>
          <a:lstStyle/>
          <a:p>
            <a:r>
              <a:rPr lang="en-US" dirty="0"/>
              <a:t>AGI (Artificial General Intelligence)</a:t>
            </a:r>
          </a:p>
        </p:txBody>
      </p:sp>
    </p:spTree>
    <p:extLst>
      <p:ext uri="{BB962C8B-B14F-4D97-AF65-F5344CB8AC3E}">
        <p14:creationId xmlns:p14="http://schemas.microsoft.com/office/powerpoint/2010/main" val="747008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AED55A-1B91-6EE8-94FE-125E520E7AE0}"/>
              </a:ext>
            </a:extLst>
          </p:cNvPr>
          <p:cNvSpPr>
            <a:spLocks noGrp="1"/>
          </p:cNvSpPr>
          <p:nvPr>
            <p:ph type="body" idx="1"/>
          </p:nvPr>
        </p:nvSpPr>
        <p:spPr/>
        <p:txBody>
          <a:bodyPr/>
          <a:lstStyle/>
          <a:p>
            <a:r>
              <a:rPr lang="en-US" dirty="0"/>
              <a:t>Using the </a:t>
            </a:r>
            <a:r>
              <a:rPr lang="en-US" dirty="0">
                <a:hlinkClick r:id="rId2">
                  <a:extLst>
                    <a:ext uri="{A12FA001-AC4F-418D-AE19-62706E023703}">
                      <ahyp:hlinkClr xmlns:ahyp="http://schemas.microsoft.com/office/drawing/2018/hyperlinkcolor" val="tx"/>
                    </a:ext>
                  </a:extLst>
                </a:hlinkClick>
              </a:rPr>
              <a:t>OpenAI Platform</a:t>
            </a:r>
            <a:endParaRPr lang="en-US" sz="1400" dirty="0"/>
          </a:p>
          <a:p>
            <a:r>
              <a:rPr lang="en-US" sz="1200" dirty="0">
                <a:hlinkClick r:id="rId3">
                  <a:extLst>
                    <a:ext uri="{A12FA001-AC4F-418D-AE19-62706E023703}">
                      <ahyp:hlinkClr xmlns:ahyp="http://schemas.microsoft.com/office/drawing/2018/hyperlinkcolor" val="tx"/>
                    </a:ext>
                  </a:extLst>
                </a:hlinkClick>
              </a:rPr>
              <a:t>Docs</a:t>
            </a:r>
            <a:endParaRPr lang="en-US" sz="1200" dirty="0"/>
          </a:p>
          <a:p>
            <a:endParaRPr lang="en-US" dirty="0"/>
          </a:p>
        </p:txBody>
      </p:sp>
      <p:sp>
        <p:nvSpPr>
          <p:cNvPr id="3" name="Title 2">
            <a:extLst>
              <a:ext uri="{FF2B5EF4-FFF2-40B4-BE49-F238E27FC236}">
                <a16:creationId xmlns:a16="http://schemas.microsoft.com/office/drawing/2014/main" id="{2F414AC4-9EA7-DF8D-8665-EF45A76A21E5}"/>
              </a:ext>
            </a:extLst>
          </p:cNvPr>
          <p:cNvSpPr>
            <a:spLocks noGrp="1"/>
          </p:cNvSpPr>
          <p:nvPr>
            <p:ph type="ctrTitle"/>
          </p:nvPr>
        </p:nvSpPr>
        <p:spPr/>
        <p:txBody>
          <a:bodyPr/>
          <a:lstStyle/>
          <a:p>
            <a:r>
              <a:rPr lang="en-US" dirty="0"/>
              <a:t>Generative AI for Text-to-Text Tasks</a:t>
            </a:r>
          </a:p>
        </p:txBody>
      </p:sp>
    </p:spTree>
    <p:extLst>
      <p:ext uri="{BB962C8B-B14F-4D97-AF65-F5344CB8AC3E}">
        <p14:creationId xmlns:p14="http://schemas.microsoft.com/office/powerpoint/2010/main" val="1279588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E67F4B-E57B-57A3-70BF-595F0A278DB8}"/>
              </a:ext>
            </a:extLst>
          </p:cNvPr>
          <p:cNvSpPr>
            <a:spLocks noGrp="1"/>
          </p:cNvSpPr>
          <p:nvPr>
            <p:ph type="body" idx="1"/>
          </p:nvPr>
        </p:nvSpPr>
        <p:spPr>
          <a:xfrm>
            <a:off x="720000" y="1273211"/>
            <a:ext cx="7703700" cy="782417"/>
          </a:xfrm>
        </p:spPr>
        <p:txBody>
          <a:bodyPr/>
          <a:lstStyle/>
          <a:p>
            <a:r>
              <a:rPr lang="en-US" b="1" i="0" dirty="0">
                <a:solidFill>
                  <a:srgbClr val="CCCCCC"/>
                </a:solidFill>
                <a:effectLst/>
                <a:latin typeface="-apple-system"/>
              </a:rPr>
              <a:t>Go to </a:t>
            </a:r>
            <a:r>
              <a:rPr lang="en-US" b="0" i="0" dirty="0">
                <a:solidFill>
                  <a:srgbClr val="CCCCCC"/>
                </a:solidFill>
                <a:effectLst/>
                <a:latin typeface="-apple-system"/>
                <a:hlinkClick r:id="rId3"/>
              </a:rPr>
              <a:t>OpenAI Chat Playground</a:t>
            </a:r>
            <a:endParaRPr lang="en-US" b="0" i="0" dirty="0">
              <a:solidFill>
                <a:srgbClr val="CCCCCC"/>
              </a:solidFill>
              <a:effectLst/>
              <a:latin typeface="-apple-system"/>
            </a:endParaRPr>
          </a:p>
          <a:p>
            <a:endParaRPr lang="en-US" dirty="0"/>
          </a:p>
        </p:txBody>
      </p:sp>
      <p:sp>
        <p:nvSpPr>
          <p:cNvPr id="3" name="Title 2">
            <a:extLst>
              <a:ext uri="{FF2B5EF4-FFF2-40B4-BE49-F238E27FC236}">
                <a16:creationId xmlns:a16="http://schemas.microsoft.com/office/drawing/2014/main" id="{7962F4F8-3268-7023-DC4B-D659FDE31B54}"/>
              </a:ext>
            </a:extLst>
          </p:cNvPr>
          <p:cNvSpPr>
            <a:spLocks noGrp="1"/>
          </p:cNvSpPr>
          <p:nvPr>
            <p:ph type="ctrTitle"/>
          </p:nvPr>
        </p:nvSpPr>
        <p:spPr/>
        <p:txBody>
          <a:bodyPr/>
          <a:lstStyle/>
          <a:p>
            <a:r>
              <a:rPr lang="en-US" dirty="0"/>
              <a:t>Using OpenAI Chat Playground</a:t>
            </a:r>
          </a:p>
        </p:txBody>
      </p:sp>
    </p:spTree>
    <p:extLst>
      <p:ext uri="{BB962C8B-B14F-4D97-AF65-F5344CB8AC3E}">
        <p14:creationId xmlns:p14="http://schemas.microsoft.com/office/powerpoint/2010/main" val="467997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3E337E-1D12-DC86-89CD-C8E8ADDA299D}"/>
              </a:ext>
            </a:extLst>
          </p:cNvPr>
          <p:cNvSpPr>
            <a:spLocks noGrp="1"/>
          </p:cNvSpPr>
          <p:nvPr>
            <p:ph type="body" idx="1"/>
          </p:nvPr>
        </p:nvSpPr>
        <p:spPr/>
        <p:txBody>
          <a:bodyPr/>
          <a:lstStyle/>
          <a:p>
            <a:pPr marL="158750" indent="0">
              <a:lnSpc>
                <a:spcPct val="100000"/>
              </a:lnSpc>
              <a:buNone/>
            </a:pPr>
            <a:r>
              <a:rPr lang="en-US" b="1" dirty="0"/>
              <a:t>Agent Description</a:t>
            </a:r>
            <a:r>
              <a:rPr lang="en-US" dirty="0"/>
              <a:t>: Guides the AI's behavior and tone.</a:t>
            </a:r>
          </a:p>
          <a:p>
            <a:pPr marL="158750" indent="0">
              <a:lnSpc>
                <a:spcPct val="100000"/>
              </a:lnSpc>
              <a:buNone/>
            </a:pPr>
            <a:endParaRPr lang="en-US" dirty="0"/>
          </a:p>
          <a:p>
            <a:pPr marL="158750" indent="0">
              <a:lnSpc>
                <a:spcPct val="100000"/>
              </a:lnSpc>
              <a:buNone/>
            </a:pPr>
            <a:r>
              <a:rPr lang="en-US" dirty="0"/>
              <a:t>    Example: "Creative storyteller" vs. "Technical expert"</a:t>
            </a:r>
          </a:p>
          <a:p>
            <a:pPr marL="158750" indent="0">
              <a:lnSpc>
                <a:spcPct val="100000"/>
              </a:lnSpc>
              <a:buNone/>
            </a:pPr>
            <a:endParaRPr lang="en-US" dirty="0"/>
          </a:p>
          <a:p>
            <a:pPr marL="158750" indent="0">
              <a:lnSpc>
                <a:spcPct val="100000"/>
              </a:lnSpc>
              <a:buNone/>
            </a:pPr>
            <a:r>
              <a:rPr lang="en-US" b="1" dirty="0"/>
              <a:t>Temperature</a:t>
            </a:r>
            <a:r>
              <a:rPr lang="en-US" dirty="0"/>
              <a:t>: Controls response randomness.</a:t>
            </a:r>
          </a:p>
          <a:p>
            <a:pPr marL="158750" indent="0">
              <a:lnSpc>
                <a:spcPct val="100000"/>
              </a:lnSpc>
              <a:buNone/>
            </a:pPr>
            <a:endParaRPr lang="en-US" dirty="0"/>
          </a:p>
          <a:p>
            <a:pPr marL="158750" indent="0">
              <a:lnSpc>
                <a:spcPct val="100000"/>
              </a:lnSpc>
              <a:buNone/>
            </a:pPr>
            <a:r>
              <a:rPr lang="en-US" dirty="0"/>
              <a:t>    Low (0.0–0.3): Predictable, factual</a:t>
            </a:r>
          </a:p>
          <a:p>
            <a:pPr marL="158750" indent="0">
              <a:lnSpc>
                <a:spcPct val="100000"/>
              </a:lnSpc>
              <a:buNone/>
            </a:pPr>
            <a:endParaRPr lang="en-US" dirty="0"/>
          </a:p>
          <a:p>
            <a:pPr marL="158750" indent="0">
              <a:lnSpc>
                <a:spcPct val="100000"/>
              </a:lnSpc>
              <a:buNone/>
            </a:pPr>
            <a:r>
              <a:rPr lang="en-US" dirty="0"/>
              <a:t>    High (0.7–1.0): Creative, varied</a:t>
            </a:r>
          </a:p>
          <a:p>
            <a:pPr marL="158750" indent="0">
              <a:lnSpc>
                <a:spcPct val="100000"/>
              </a:lnSpc>
              <a:buNone/>
            </a:pPr>
            <a:endParaRPr lang="en-US" dirty="0"/>
          </a:p>
          <a:p>
            <a:pPr marL="158750" indent="0">
              <a:lnSpc>
                <a:spcPct val="100000"/>
              </a:lnSpc>
              <a:buNone/>
            </a:pPr>
            <a:r>
              <a:rPr lang="en-US" b="1" dirty="0"/>
              <a:t>Max Tokens </a:t>
            </a:r>
            <a:r>
              <a:rPr lang="en-US" dirty="0"/>
              <a:t>(Length): Sets response length.</a:t>
            </a:r>
          </a:p>
          <a:p>
            <a:pPr marL="158750" indent="0">
              <a:lnSpc>
                <a:spcPct val="100000"/>
              </a:lnSpc>
              <a:buNone/>
            </a:pPr>
            <a:endParaRPr lang="en-US" dirty="0"/>
          </a:p>
          <a:p>
            <a:pPr marL="158750" indent="0">
              <a:lnSpc>
                <a:spcPct val="100000"/>
              </a:lnSpc>
              <a:buNone/>
            </a:pPr>
            <a:r>
              <a:rPr lang="en-US" dirty="0"/>
              <a:t>    Low (50–100): Short, concise</a:t>
            </a:r>
          </a:p>
          <a:p>
            <a:pPr marL="158750" indent="0">
              <a:lnSpc>
                <a:spcPct val="100000"/>
              </a:lnSpc>
              <a:buNone/>
            </a:pPr>
            <a:endParaRPr lang="en-US" dirty="0"/>
          </a:p>
          <a:p>
            <a:pPr marL="158750" indent="0">
              <a:lnSpc>
                <a:spcPct val="100000"/>
              </a:lnSpc>
              <a:buNone/>
            </a:pPr>
            <a:r>
              <a:rPr lang="en-US" dirty="0"/>
              <a:t>    High (150–500): Detailed, narrative</a:t>
            </a:r>
          </a:p>
          <a:p>
            <a:pPr marL="158750" indent="0">
              <a:lnSpc>
                <a:spcPct val="100000"/>
              </a:lnSpc>
              <a:buNone/>
            </a:pPr>
            <a:endParaRPr lang="en-US" dirty="0"/>
          </a:p>
          <a:p>
            <a:pPr marL="158750" indent="0">
              <a:lnSpc>
                <a:spcPct val="100000"/>
              </a:lnSpc>
              <a:buNone/>
            </a:pPr>
            <a:r>
              <a:rPr lang="en-US" b="1" dirty="0"/>
              <a:t>Stop Sequence</a:t>
            </a:r>
            <a:r>
              <a:rPr lang="en-US" dirty="0"/>
              <a:t>: Stops generation when specified tokens appear. Useful for limiting length or preventing off-topic text.</a:t>
            </a:r>
          </a:p>
        </p:txBody>
      </p:sp>
      <p:sp>
        <p:nvSpPr>
          <p:cNvPr id="3" name="Title 2">
            <a:extLst>
              <a:ext uri="{FF2B5EF4-FFF2-40B4-BE49-F238E27FC236}">
                <a16:creationId xmlns:a16="http://schemas.microsoft.com/office/drawing/2014/main" id="{D7D7E0EB-7CD6-DD4C-3220-1BECF90186AC}"/>
              </a:ext>
            </a:extLst>
          </p:cNvPr>
          <p:cNvSpPr>
            <a:spLocks noGrp="1"/>
          </p:cNvSpPr>
          <p:nvPr>
            <p:ph type="ctrTitle"/>
          </p:nvPr>
        </p:nvSpPr>
        <p:spPr/>
        <p:txBody>
          <a:bodyPr/>
          <a:lstStyle/>
          <a:p>
            <a:r>
              <a:rPr lang="en-US" dirty="0"/>
              <a:t>Parameters</a:t>
            </a:r>
          </a:p>
        </p:txBody>
      </p:sp>
    </p:spTree>
    <p:extLst>
      <p:ext uri="{BB962C8B-B14F-4D97-AF65-F5344CB8AC3E}">
        <p14:creationId xmlns:p14="http://schemas.microsoft.com/office/powerpoint/2010/main" val="2509171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2EFE7-7E4C-0630-97A3-F0052DE2B35B}"/>
              </a:ext>
            </a:extLst>
          </p:cNvPr>
          <p:cNvSpPr>
            <a:spLocks noGrp="1"/>
          </p:cNvSpPr>
          <p:nvPr>
            <p:ph type="body" idx="1"/>
          </p:nvPr>
        </p:nvSpPr>
        <p:spPr/>
        <p:txBody>
          <a:bodyPr/>
          <a:lstStyle/>
          <a:p>
            <a:pPr marL="158750" indent="0">
              <a:lnSpc>
                <a:spcPct val="100000"/>
              </a:lnSpc>
              <a:buNone/>
            </a:pPr>
            <a:r>
              <a:rPr lang="en-US" b="1" dirty="0"/>
              <a:t>Top P (Nucleus Sampling</a:t>
            </a:r>
            <a:r>
              <a:rPr lang="en-US" dirty="0"/>
              <a:t>): Limits choices to most likely words.</a:t>
            </a:r>
          </a:p>
          <a:p>
            <a:pPr marL="158750" indent="0">
              <a:lnSpc>
                <a:spcPct val="100000"/>
              </a:lnSpc>
              <a:buNone/>
            </a:pPr>
            <a:endParaRPr lang="en-US" dirty="0"/>
          </a:p>
          <a:p>
            <a:pPr marL="158750" indent="0">
              <a:lnSpc>
                <a:spcPct val="100000"/>
              </a:lnSpc>
              <a:buNone/>
            </a:pPr>
            <a:r>
              <a:rPr lang="en-US" dirty="0"/>
              <a:t>    Low (0.6–0.8): Predictable, formal</a:t>
            </a:r>
          </a:p>
          <a:p>
            <a:pPr marL="158750" indent="0">
              <a:lnSpc>
                <a:spcPct val="100000"/>
              </a:lnSpc>
              <a:buNone/>
            </a:pPr>
            <a:endParaRPr lang="en-US" dirty="0"/>
          </a:p>
          <a:p>
            <a:pPr marL="158750" indent="0">
              <a:lnSpc>
                <a:spcPct val="100000"/>
              </a:lnSpc>
              <a:buNone/>
            </a:pPr>
            <a:r>
              <a:rPr lang="en-US" dirty="0"/>
              <a:t>    High (0.9–1.0): Creative, varied</a:t>
            </a:r>
          </a:p>
          <a:p>
            <a:pPr marL="158750" indent="0">
              <a:lnSpc>
                <a:spcPct val="100000"/>
              </a:lnSpc>
              <a:buNone/>
            </a:pPr>
            <a:endParaRPr lang="en-US" dirty="0"/>
          </a:p>
          <a:p>
            <a:pPr marL="158750" indent="0">
              <a:lnSpc>
                <a:spcPct val="100000"/>
              </a:lnSpc>
              <a:buNone/>
            </a:pPr>
            <a:r>
              <a:rPr lang="en-US" b="1" dirty="0"/>
              <a:t>Frequency Penalty</a:t>
            </a:r>
            <a:r>
              <a:rPr lang="en-US" dirty="0"/>
              <a:t>: Reduces repeated words.</a:t>
            </a:r>
          </a:p>
          <a:p>
            <a:pPr marL="158750" indent="0">
              <a:lnSpc>
                <a:spcPct val="100000"/>
              </a:lnSpc>
              <a:buNone/>
            </a:pPr>
            <a:endParaRPr lang="en-US" dirty="0"/>
          </a:p>
          <a:p>
            <a:pPr marL="158750" indent="0">
              <a:lnSpc>
                <a:spcPct val="100000"/>
              </a:lnSpc>
              <a:buNone/>
            </a:pPr>
            <a:r>
              <a:rPr lang="en-US" dirty="0"/>
              <a:t>    Low (0.0–0.5): Allows repetition</a:t>
            </a:r>
          </a:p>
          <a:p>
            <a:pPr marL="158750" indent="0">
              <a:lnSpc>
                <a:spcPct val="100000"/>
              </a:lnSpc>
              <a:buNone/>
            </a:pPr>
            <a:endParaRPr lang="en-US" dirty="0"/>
          </a:p>
          <a:p>
            <a:pPr marL="158750" indent="0">
              <a:lnSpc>
                <a:spcPct val="100000"/>
              </a:lnSpc>
              <a:buNone/>
            </a:pPr>
            <a:r>
              <a:rPr lang="en-US" dirty="0"/>
              <a:t>    High (0.5–1.0): Promotes diversity</a:t>
            </a:r>
          </a:p>
          <a:p>
            <a:pPr marL="158750" indent="0">
              <a:lnSpc>
                <a:spcPct val="100000"/>
              </a:lnSpc>
              <a:buNone/>
            </a:pPr>
            <a:endParaRPr lang="en-US" dirty="0"/>
          </a:p>
          <a:p>
            <a:pPr marL="158750" indent="0">
              <a:lnSpc>
                <a:spcPct val="100000"/>
              </a:lnSpc>
              <a:buNone/>
            </a:pPr>
            <a:r>
              <a:rPr lang="en-US" b="1" dirty="0"/>
              <a:t>Presence Penalty</a:t>
            </a:r>
            <a:r>
              <a:rPr lang="en-US" dirty="0"/>
              <a:t>: Discourages repetition of topics.</a:t>
            </a:r>
          </a:p>
          <a:p>
            <a:pPr marL="158750" indent="0">
              <a:lnSpc>
                <a:spcPct val="100000"/>
              </a:lnSpc>
              <a:buNone/>
            </a:pPr>
            <a:endParaRPr lang="en-US" dirty="0"/>
          </a:p>
          <a:p>
            <a:pPr marL="158750" indent="0">
              <a:lnSpc>
                <a:spcPct val="100000"/>
              </a:lnSpc>
              <a:buNone/>
            </a:pPr>
            <a:r>
              <a:rPr lang="en-US" dirty="0"/>
              <a:t>    Low (0.0–0.5): Focused content</a:t>
            </a:r>
          </a:p>
          <a:p>
            <a:pPr marL="158750" indent="0">
              <a:lnSpc>
                <a:spcPct val="100000"/>
              </a:lnSpc>
              <a:buNone/>
            </a:pPr>
            <a:endParaRPr lang="en-US" dirty="0"/>
          </a:p>
          <a:p>
            <a:pPr marL="158750" indent="0">
              <a:lnSpc>
                <a:spcPct val="100000"/>
              </a:lnSpc>
              <a:buNone/>
            </a:pPr>
            <a:r>
              <a:rPr lang="en-US" dirty="0"/>
              <a:t>    High (0.5–1.0): Broad, exploratory</a:t>
            </a:r>
          </a:p>
        </p:txBody>
      </p:sp>
      <p:sp>
        <p:nvSpPr>
          <p:cNvPr id="5" name="Title 2">
            <a:extLst>
              <a:ext uri="{FF2B5EF4-FFF2-40B4-BE49-F238E27FC236}">
                <a16:creationId xmlns:a16="http://schemas.microsoft.com/office/drawing/2014/main" id="{0FA41DAF-EF49-AD8A-8569-23EF6E520E08}"/>
              </a:ext>
            </a:extLst>
          </p:cNvPr>
          <p:cNvSpPr>
            <a:spLocks noGrp="1"/>
          </p:cNvSpPr>
          <p:nvPr>
            <p:ph type="ctrTitle"/>
          </p:nvPr>
        </p:nvSpPr>
        <p:spPr>
          <a:xfrm>
            <a:off x="1283697" y="330457"/>
            <a:ext cx="6321425" cy="398463"/>
          </a:xfrm>
        </p:spPr>
        <p:txBody>
          <a:bodyPr/>
          <a:lstStyle/>
          <a:p>
            <a:r>
              <a:rPr lang="en-US" dirty="0"/>
              <a:t>Parameters</a:t>
            </a:r>
          </a:p>
        </p:txBody>
      </p:sp>
      <p:pic>
        <p:nvPicPr>
          <p:cNvPr id="7" name="Picture 6">
            <a:extLst>
              <a:ext uri="{FF2B5EF4-FFF2-40B4-BE49-F238E27FC236}">
                <a16:creationId xmlns:a16="http://schemas.microsoft.com/office/drawing/2014/main" id="{D849C608-CA61-4CDD-7271-DA85EDFE546E}"/>
              </a:ext>
            </a:extLst>
          </p:cNvPr>
          <p:cNvPicPr>
            <a:picLocks noChangeAspect="1"/>
          </p:cNvPicPr>
          <p:nvPr/>
        </p:nvPicPr>
        <p:blipFill>
          <a:blip r:embed="rId3"/>
          <a:stretch>
            <a:fillRect/>
          </a:stretch>
        </p:blipFill>
        <p:spPr>
          <a:xfrm>
            <a:off x="4225149" y="1537018"/>
            <a:ext cx="4647658" cy="895789"/>
          </a:xfrm>
          <a:prstGeom prst="rect">
            <a:avLst/>
          </a:prstGeom>
        </p:spPr>
      </p:pic>
    </p:spTree>
    <p:extLst>
      <p:ext uri="{BB962C8B-B14F-4D97-AF65-F5344CB8AC3E}">
        <p14:creationId xmlns:p14="http://schemas.microsoft.com/office/powerpoint/2010/main" val="1013068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46F139-F113-0213-91DD-D6D2B5458C31}"/>
              </a:ext>
            </a:extLst>
          </p:cNvPr>
          <p:cNvSpPr>
            <a:spLocks noGrp="1"/>
          </p:cNvSpPr>
          <p:nvPr>
            <p:ph type="body" idx="1"/>
          </p:nvPr>
        </p:nvSpPr>
        <p:spPr/>
        <p:txBody>
          <a:bodyPr/>
          <a:lstStyle/>
          <a:p>
            <a:pPr marL="158750" indent="0">
              <a:buNone/>
            </a:pPr>
            <a:r>
              <a:rPr lang="en-US" b="1" dirty="0"/>
              <a:t>GPTs (Generative Pre-trained Transformers) </a:t>
            </a:r>
            <a:r>
              <a:rPr lang="en-US" dirty="0"/>
              <a:t>are a type of LLMs (Large Language Models) trained to generate </a:t>
            </a:r>
            <a:r>
              <a:rPr lang="en-US" b="1" dirty="0"/>
              <a:t>outputs</a:t>
            </a:r>
            <a:r>
              <a:rPr lang="en-US" dirty="0"/>
              <a:t> (inference) from </a:t>
            </a:r>
            <a:r>
              <a:rPr lang="en-US" b="1" dirty="0"/>
              <a:t>inputs</a:t>
            </a:r>
            <a:r>
              <a:rPr lang="en-US" dirty="0"/>
              <a:t> (prompts) based on their training data (pre-training).</a:t>
            </a:r>
          </a:p>
          <a:p>
            <a:pPr marL="158750" indent="0">
              <a:buNone/>
            </a:pPr>
            <a:endParaRPr lang="en-US" dirty="0"/>
          </a:p>
          <a:p>
            <a:pPr marL="158750" indent="0">
              <a:buNone/>
            </a:pPr>
            <a:r>
              <a:rPr lang="en-US" dirty="0"/>
              <a:t>Although GPTs can follow complex instructions, like chatting, answering questions, generating stories, and completing code, they do not possess true intelligence or "understanding" of the inputs and outputs they process.</a:t>
            </a:r>
          </a:p>
          <a:p>
            <a:pPr algn="l">
              <a:spcAft>
                <a:spcPts val="1200"/>
              </a:spcAft>
              <a:buNone/>
            </a:pPr>
            <a:r>
              <a:rPr lang="en-US" dirty="0"/>
              <a:t>Some examples of applications using GPTs:</a:t>
            </a:r>
          </a:p>
          <a:p>
            <a:pPr algn="l">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ChatGPT</a:t>
            </a:r>
            <a:endParaRPr lang="en-US" dirty="0"/>
          </a:p>
          <a:p>
            <a:pPr algn="l">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Google Gemini</a:t>
            </a:r>
            <a:r>
              <a:rPr lang="en-US" dirty="0"/>
              <a:t> (formerly known as Bard)</a:t>
            </a:r>
          </a:p>
          <a:p>
            <a:pPr algn="l">
              <a:buFont typeface="Arial" panose="020B0604020202020204" pitchFamily="34" charset="0"/>
              <a:buChar char="•"/>
            </a:pPr>
            <a:r>
              <a:rPr lang="en-US" dirty="0">
                <a:hlinkClick r:id="rId5">
                  <a:extLst>
                    <a:ext uri="{A12FA001-AC4F-418D-AE19-62706E023703}">
                      <ahyp:hlinkClr xmlns:ahyp="http://schemas.microsoft.com/office/drawing/2018/hyperlinkcolor" val="tx"/>
                    </a:ext>
                  </a:extLst>
                </a:hlinkClick>
              </a:rPr>
              <a:t>Bing AI</a:t>
            </a:r>
            <a:r>
              <a:rPr lang="en-US" dirty="0"/>
              <a:t> (also known as Copilot)</a:t>
            </a:r>
          </a:p>
          <a:p>
            <a:pPr algn="l">
              <a:buFont typeface="Arial" panose="020B0604020202020204" pitchFamily="34" charset="0"/>
              <a:buChar char="•"/>
            </a:pPr>
            <a:r>
              <a:rPr lang="en-US" dirty="0">
                <a:hlinkClick r:id="rId6">
                  <a:extLst>
                    <a:ext uri="{A12FA001-AC4F-418D-AE19-62706E023703}">
                      <ahyp:hlinkClr xmlns:ahyp="http://schemas.microsoft.com/office/drawing/2018/hyperlinkcolor" val="tx"/>
                    </a:ext>
                  </a:extLst>
                </a:hlinkClick>
              </a:rPr>
              <a:t>Claude AI Chat</a:t>
            </a:r>
            <a:endParaRPr lang="en-US" dirty="0"/>
          </a:p>
          <a:p>
            <a:pPr algn="l">
              <a:buFont typeface="Arial" panose="020B0604020202020204" pitchFamily="34" charset="0"/>
              <a:buChar char="•"/>
            </a:pPr>
            <a:r>
              <a:rPr lang="en-US" dirty="0">
                <a:hlinkClick r:id="rId7">
                  <a:extLst>
                    <a:ext uri="{A12FA001-AC4F-418D-AE19-62706E023703}">
                      <ahyp:hlinkClr xmlns:ahyp="http://schemas.microsoft.com/office/drawing/2018/hyperlinkcolor" val="tx"/>
                    </a:ext>
                  </a:extLst>
                </a:hlinkClick>
              </a:rPr>
              <a:t>Pi</a:t>
            </a:r>
            <a:endParaRPr lang="en-US" dirty="0"/>
          </a:p>
          <a:p>
            <a:pPr algn="l">
              <a:buFont typeface="Arial" panose="020B0604020202020204" pitchFamily="34" charset="0"/>
              <a:buChar char="•"/>
            </a:pPr>
            <a:r>
              <a:rPr lang="en-US" dirty="0">
                <a:hlinkClick r:id="rId8">
                  <a:extLst>
                    <a:ext uri="{A12FA001-AC4F-418D-AE19-62706E023703}">
                      <ahyp:hlinkClr xmlns:ahyp="http://schemas.microsoft.com/office/drawing/2018/hyperlinkcolor" val="tx"/>
                    </a:ext>
                  </a:extLst>
                </a:hlinkClick>
              </a:rPr>
              <a:t>Grok</a:t>
            </a:r>
            <a:endParaRPr lang="en-US" dirty="0"/>
          </a:p>
          <a:p>
            <a:pPr marL="158750" indent="0">
              <a:buNone/>
            </a:pPr>
            <a:endParaRPr lang="en-US" dirty="0"/>
          </a:p>
        </p:txBody>
      </p:sp>
      <p:sp>
        <p:nvSpPr>
          <p:cNvPr id="3" name="Title 2">
            <a:extLst>
              <a:ext uri="{FF2B5EF4-FFF2-40B4-BE49-F238E27FC236}">
                <a16:creationId xmlns:a16="http://schemas.microsoft.com/office/drawing/2014/main" id="{831E9258-B6CB-9191-16D6-7D30C36AF96E}"/>
              </a:ext>
            </a:extLst>
          </p:cNvPr>
          <p:cNvSpPr>
            <a:spLocks noGrp="1"/>
          </p:cNvSpPr>
          <p:nvPr>
            <p:ph type="ctrTitle"/>
          </p:nvPr>
        </p:nvSpPr>
        <p:spPr/>
        <p:txBody>
          <a:bodyPr/>
          <a:lstStyle/>
          <a:p>
            <a:r>
              <a:rPr lang="en-US" dirty="0"/>
              <a:t>Introduction to </a:t>
            </a:r>
            <a:r>
              <a:rPr lang="en" dirty="0">
                <a:solidFill>
                  <a:schemeClr val="dk2"/>
                </a:solidFill>
              </a:rPr>
              <a:t>GPTs</a:t>
            </a:r>
            <a:endParaRPr lang="en-US" dirty="0"/>
          </a:p>
        </p:txBody>
      </p:sp>
    </p:spTree>
    <p:extLst>
      <p:ext uri="{BB962C8B-B14F-4D97-AF65-F5344CB8AC3E}">
        <p14:creationId xmlns:p14="http://schemas.microsoft.com/office/powerpoint/2010/main" val="406165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250DFD-1CD4-540F-51D6-8E78ECBA29CB}"/>
              </a:ext>
            </a:extLst>
          </p:cNvPr>
          <p:cNvSpPr>
            <a:spLocks noGrp="1"/>
          </p:cNvSpPr>
          <p:nvPr>
            <p:ph type="body" idx="1"/>
          </p:nvPr>
        </p:nvSpPr>
        <p:spPr/>
        <p:txBody>
          <a:bodyPr/>
          <a:lstStyle/>
          <a:p>
            <a:r>
              <a:rPr lang="en-US" dirty="0">
                <a:hlinkClick r:id="rId2"/>
              </a:rPr>
              <a:t>https://discoverthreejs.com/book/</a:t>
            </a:r>
            <a:endParaRPr lang="en-US" dirty="0"/>
          </a:p>
          <a:p>
            <a:r>
              <a:rPr lang="en-US" dirty="0">
                <a:hlinkClick r:id="rId3"/>
              </a:rPr>
              <a:t>https://threejs.org/docs/</a:t>
            </a:r>
            <a:endParaRPr lang="en-US" dirty="0"/>
          </a:p>
          <a:p>
            <a:r>
              <a:rPr lang="en-US" dirty="0">
                <a:hlinkClick r:id="rId4"/>
              </a:rPr>
              <a:t>https://threejs.org/editor/</a:t>
            </a:r>
            <a:endParaRPr lang="en-US" dirty="0"/>
          </a:p>
          <a:p>
            <a:r>
              <a:rPr lang="en-US" dirty="0">
                <a:hlinkClick r:id="rId5"/>
              </a:rPr>
              <a:t>https://learnopengl.com/Getting-started/Coordinate-Systems</a:t>
            </a:r>
            <a:endParaRPr lang="en-US" dirty="0"/>
          </a:p>
          <a:p>
            <a:endParaRPr lang="en-US" dirty="0"/>
          </a:p>
        </p:txBody>
      </p:sp>
      <p:sp>
        <p:nvSpPr>
          <p:cNvPr id="3" name="Title 2">
            <a:extLst>
              <a:ext uri="{FF2B5EF4-FFF2-40B4-BE49-F238E27FC236}">
                <a16:creationId xmlns:a16="http://schemas.microsoft.com/office/drawing/2014/main" id="{70F6A52B-5C87-8164-EDAD-164CA433D5C3}"/>
              </a:ext>
            </a:extLst>
          </p:cNvPr>
          <p:cNvSpPr>
            <a:spLocks noGrp="1"/>
          </p:cNvSpPr>
          <p:nvPr>
            <p:ph type="ctrTitle"/>
          </p:nvPr>
        </p:nvSpPr>
        <p:spPr/>
        <p:txBody>
          <a:bodyPr/>
          <a:lstStyle/>
          <a:p>
            <a:r>
              <a:rPr lang="en-US" dirty="0"/>
              <a:t>Resources</a:t>
            </a:r>
          </a:p>
        </p:txBody>
      </p:sp>
    </p:spTree>
    <p:extLst>
      <p:ext uri="{BB962C8B-B14F-4D97-AF65-F5344CB8AC3E}">
        <p14:creationId xmlns:p14="http://schemas.microsoft.com/office/powerpoint/2010/main" val="2831957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94EB17-B4B3-62F2-B740-E08608C68D55}"/>
              </a:ext>
            </a:extLst>
          </p:cNvPr>
          <p:cNvSpPr>
            <a:spLocks noGrp="1"/>
          </p:cNvSpPr>
          <p:nvPr>
            <p:ph type="body" idx="1"/>
          </p:nvPr>
        </p:nvSpPr>
        <p:spPr/>
        <p:txBody>
          <a:bodyPr/>
          <a:lstStyle/>
          <a:p>
            <a:pPr>
              <a:buNone/>
            </a:pPr>
            <a:r>
              <a:rPr lang="en-US" b="1" dirty="0"/>
              <a:t>1. Model Training</a:t>
            </a:r>
          </a:p>
          <a:p>
            <a:pPr>
              <a:buFont typeface="Arial" panose="020B0604020202020204" pitchFamily="34" charset="0"/>
              <a:buChar char="•"/>
            </a:pPr>
            <a:r>
              <a:rPr lang="en-US" dirty="0"/>
              <a:t>GPTs are trained on massive, diverse text datasets to learn patterns and probabilities.</a:t>
            </a:r>
          </a:p>
          <a:p>
            <a:pPr>
              <a:buFont typeface="Arial" panose="020B0604020202020204" pitchFamily="34" charset="0"/>
              <a:buChar char="•"/>
            </a:pPr>
            <a:r>
              <a:rPr lang="en-US" dirty="0"/>
              <a:t>More data and diversity lead to better performance.</a:t>
            </a:r>
          </a:p>
          <a:p>
            <a:pPr>
              <a:buFont typeface="Arial" panose="020B0604020202020204" pitchFamily="34" charset="0"/>
              <a:buChar char="•"/>
            </a:pPr>
            <a:r>
              <a:rPr lang="en-US" dirty="0"/>
              <a:t>Training large models takes </a:t>
            </a:r>
            <a:r>
              <a:rPr lang="en-US" b="1" dirty="0"/>
              <a:t>weeks or months</a:t>
            </a:r>
            <a:r>
              <a:rPr lang="en-US" dirty="0"/>
              <a:t> on powerful hardware.</a:t>
            </a:r>
          </a:p>
          <a:p>
            <a:pPr>
              <a:buFont typeface="Arial" panose="020B0604020202020204" pitchFamily="34" charset="0"/>
              <a:buChar char="•"/>
            </a:pPr>
            <a:r>
              <a:rPr lang="en-US" dirty="0"/>
              <a:t>Models can specialize based on the nature of training data (e.g., medical vs. literary texts).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None/>
            </a:pPr>
            <a:r>
              <a:rPr lang="en-US" b="1" dirty="0"/>
              <a:t>2. Tokens Encoding &amp; Decoding</a:t>
            </a:r>
          </a:p>
          <a:p>
            <a:pPr>
              <a:buFont typeface="Arial" panose="020B0604020202020204" pitchFamily="34" charset="0"/>
              <a:buChar char="•"/>
            </a:pPr>
            <a:r>
              <a:rPr lang="en-US" dirty="0"/>
              <a:t>GPTs don't work on raw text but on </a:t>
            </a:r>
            <a:r>
              <a:rPr lang="en-US" b="1" dirty="0"/>
              <a:t>tokens</a:t>
            </a:r>
            <a:r>
              <a:rPr lang="en-US" dirty="0"/>
              <a:t> (word pieces or characters).</a:t>
            </a:r>
          </a:p>
          <a:p>
            <a:pPr>
              <a:buFont typeface="Arial" panose="020B0604020202020204" pitchFamily="34" charset="0"/>
              <a:buChar char="•"/>
            </a:pPr>
            <a:r>
              <a:rPr lang="en-US" dirty="0"/>
              <a:t>Text is </a:t>
            </a:r>
            <a:r>
              <a:rPr lang="en-US" b="1" dirty="0"/>
              <a:t>encoded into tokens</a:t>
            </a:r>
            <a:r>
              <a:rPr lang="en-US" dirty="0"/>
              <a:t>, processed, then </a:t>
            </a:r>
            <a:r>
              <a:rPr lang="en-US" b="1" dirty="0"/>
              <a:t>decoded back into text</a:t>
            </a:r>
            <a:r>
              <a:rPr lang="en-US" dirty="0"/>
              <a:t>.</a:t>
            </a:r>
          </a:p>
          <a:p>
            <a:pPr>
              <a:buFont typeface="Arial" panose="020B0604020202020204" pitchFamily="34" charset="0"/>
              <a:buChar char="•"/>
            </a:pPr>
            <a:r>
              <a:rPr lang="en-US" dirty="0"/>
              <a:t>Tokenization supports multiple languages and character sets efficiently.</a:t>
            </a:r>
          </a:p>
          <a:p>
            <a:pPr marL="158750" indent="0">
              <a:buNone/>
            </a:pPr>
            <a:endParaRPr lang="en-US" dirty="0"/>
          </a:p>
        </p:txBody>
      </p:sp>
      <p:sp>
        <p:nvSpPr>
          <p:cNvPr id="3" name="Title 2">
            <a:extLst>
              <a:ext uri="{FF2B5EF4-FFF2-40B4-BE49-F238E27FC236}">
                <a16:creationId xmlns:a16="http://schemas.microsoft.com/office/drawing/2014/main" id="{F644009B-CA96-9BEA-D883-C47D00DFA311}"/>
              </a:ext>
            </a:extLst>
          </p:cNvPr>
          <p:cNvSpPr>
            <a:spLocks noGrp="1"/>
          </p:cNvSpPr>
          <p:nvPr>
            <p:ph type="ctrTitle"/>
          </p:nvPr>
        </p:nvSpPr>
        <p:spPr/>
        <p:txBody>
          <a:bodyPr/>
          <a:lstStyle/>
          <a:p>
            <a:r>
              <a:rPr lang="en-US" dirty="0"/>
              <a:t>How GPTs Work</a:t>
            </a:r>
          </a:p>
        </p:txBody>
      </p:sp>
    </p:spTree>
    <p:extLst>
      <p:ext uri="{BB962C8B-B14F-4D97-AF65-F5344CB8AC3E}">
        <p14:creationId xmlns:p14="http://schemas.microsoft.com/office/powerpoint/2010/main" val="1696422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2FD181-A055-1ECD-8B01-AFBFC50C9A92}"/>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E8C704CD-340C-74AC-3F08-35C2BE6A135C}"/>
              </a:ext>
            </a:extLst>
          </p:cNvPr>
          <p:cNvPicPr>
            <a:picLocks noChangeAspect="1"/>
          </p:cNvPicPr>
          <p:nvPr/>
        </p:nvPicPr>
        <p:blipFill>
          <a:blip r:embed="rId2"/>
          <a:stretch>
            <a:fillRect/>
          </a:stretch>
        </p:blipFill>
        <p:spPr>
          <a:xfrm>
            <a:off x="2630333" y="1273211"/>
            <a:ext cx="2977321" cy="522528"/>
          </a:xfrm>
          <a:prstGeom prst="rect">
            <a:avLst/>
          </a:prstGeom>
        </p:spPr>
      </p:pic>
      <p:sp>
        <p:nvSpPr>
          <p:cNvPr id="9" name="TextBox 8">
            <a:extLst>
              <a:ext uri="{FF2B5EF4-FFF2-40B4-BE49-F238E27FC236}">
                <a16:creationId xmlns:a16="http://schemas.microsoft.com/office/drawing/2014/main" id="{519FCC32-6AC0-CE9C-8916-CF5807CE8F58}"/>
              </a:ext>
            </a:extLst>
          </p:cNvPr>
          <p:cNvSpPr txBox="1"/>
          <p:nvPr/>
        </p:nvSpPr>
        <p:spPr>
          <a:xfrm>
            <a:off x="440422" y="1870971"/>
            <a:ext cx="4572000" cy="307777"/>
          </a:xfrm>
          <a:prstGeom prst="rect">
            <a:avLst/>
          </a:prstGeom>
          <a:noFill/>
        </p:spPr>
        <p:txBody>
          <a:bodyPr wrap="square">
            <a:spAutoFit/>
          </a:bodyPr>
          <a:lstStyle/>
          <a:p>
            <a:r>
              <a:rPr lang="en-US" dirty="0"/>
              <a:t>Encoded Tokens:</a:t>
            </a:r>
          </a:p>
        </p:txBody>
      </p:sp>
      <p:sp>
        <p:nvSpPr>
          <p:cNvPr id="11" name="Rectangle 3">
            <a:extLst>
              <a:ext uri="{FF2B5EF4-FFF2-40B4-BE49-F238E27FC236}">
                <a16:creationId xmlns:a16="http://schemas.microsoft.com/office/drawing/2014/main" id="{BBFF39DA-E4C6-DE85-563B-563D1F9F6D03}"/>
              </a:ext>
            </a:extLst>
          </p:cNvPr>
          <p:cNvSpPr>
            <a:spLocks noChangeArrowheads="1"/>
          </p:cNvSpPr>
          <p:nvPr/>
        </p:nvSpPr>
        <p:spPr bwMode="auto">
          <a:xfrm>
            <a:off x="478172" y="2178748"/>
            <a:ext cx="9068500" cy="261610"/>
          </a:xfrm>
          <a:prstGeom prst="rect">
            <a:avLst/>
          </a:prstGeom>
          <a:noFill/>
        </p:spPr>
        <p:txBody>
          <a:bodyPr wrap="square">
            <a:spAutoFit/>
          </a:bodyPr>
          <a:lstStyle/>
          <a:p>
            <a:r>
              <a:rPr lang="en-US" altLang="en-US" sz="1050" dirty="0"/>
              <a:t>Depending on the tokenizer (like OpenAI's </a:t>
            </a:r>
            <a:r>
              <a:rPr lang="en-US" altLang="en-US" sz="1050" dirty="0" err="1"/>
              <a:t>tiktoken</a:t>
            </a:r>
            <a:r>
              <a:rPr lang="en-US" altLang="en-US" sz="1050" dirty="0"/>
              <a:t> for GPT), the sentence might be split into </a:t>
            </a:r>
            <a:r>
              <a:rPr lang="en-US" altLang="en-US" sz="800" dirty="0"/>
              <a:t>these</a:t>
            </a:r>
            <a:r>
              <a:rPr lang="en-US" altLang="en-US" sz="1050" dirty="0"/>
              <a:t> tokens: </a:t>
            </a:r>
          </a:p>
        </p:txBody>
      </p:sp>
      <p:graphicFrame>
        <p:nvGraphicFramePr>
          <p:cNvPr id="12" name="Table 11">
            <a:extLst>
              <a:ext uri="{FF2B5EF4-FFF2-40B4-BE49-F238E27FC236}">
                <a16:creationId xmlns:a16="http://schemas.microsoft.com/office/drawing/2014/main" id="{B2C3BB8F-7C52-BD2C-4445-D2A91B5EE6C8}"/>
              </a:ext>
            </a:extLst>
          </p:cNvPr>
          <p:cNvGraphicFramePr>
            <a:graphicFrameLocks noGrp="1"/>
          </p:cNvGraphicFramePr>
          <p:nvPr>
            <p:extLst>
              <p:ext uri="{D42A27DB-BD31-4B8C-83A1-F6EECF244321}">
                <p14:modId xmlns:p14="http://schemas.microsoft.com/office/powerpoint/2010/main" val="826585511"/>
              </p:ext>
            </p:extLst>
          </p:nvPr>
        </p:nvGraphicFramePr>
        <p:xfrm>
          <a:off x="244038" y="2748135"/>
          <a:ext cx="8521701" cy="999490"/>
        </p:xfrm>
        <a:graphic>
          <a:graphicData uri="http://schemas.openxmlformats.org/drawingml/2006/table">
            <a:tbl>
              <a:tblPr firstRow="1" firstCol="1" bandRow="1">
                <a:tableStyleId>{75845D55-697E-470E-812B-10AB9DE328BA}</a:tableStyleId>
              </a:tblPr>
              <a:tblGrid>
                <a:gridCol w="2840567">
                  <a:extLst>
                    <a:ext uri="{9D8B030D-6E8A-4147-A177-3AD203B41FA5}">
                      <a16:colId xmlns:a16="http://schemas.microsoft.com/office/drawing/2014/main" val="2099259094"/>
                    </a:ext>
                  </a:extLst>
                </a:gridCol>
                <a:gridCol w="2840567">
                  <a:extLst>
                    <a:ext uri="{9D8B030D-6E8A-4147-A177-3AD203B41FA5}">
                      <a16:colId xmlns:a16="http://schemas.microsoft.com/office/drawing/2014/main" val="3217660689"/>
                    </a:ext>
                  </a:extLst>
                </a:gridCol>
                <a:gridCol w="2840567">
                  <a:extLst>
                    <a:ext uri="{9D8B030D-6E8A-4147-A177-3AD203B41FA5}">
                      <a16:colId xmlns:a16="http://schemas.microsoft.com/office/drawing/2014/main" val="2342092858"/>
                    </a:ext>
                  </a:extLst>
                </a:gridCol>
              </a:tblGrid>
              <a:tr h="199898">
                <a:tc>
                  <a:txBody>
                    <a:bodyPr/>
                    <a:lstStyle/>
                    <a:p>
                      <a:pPr marL="0" marR="0">
                        <a:lnSpc>
                          <a:spcPct val="115000"/>
                        </a:lnSpc>
                        <a:spcAft>
                          <a:spcPts val="800"/>
                        </a:spcAft>
                        <a:buNone/>
                      </a:pPr>
                      <a:r>
                        <a:rPr lang="en-US" sz="1200" b="1" kern="100">
                          <a:effectLst/>
                        </a:rPr>
                        <a:t>Token</a:t>
                      </a:r>
                      <a:endParaRPr lang="en-US" sz="1200" b="1"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b="1" kern="100">
                          <a:effectLst/>
                        </a:rPr>
                        <a:t>Text</a:t>
                      </a:r>
                      <a:endParaRPr lang="en-US" sz="1200" b="1"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b="1" kern="100" dirty="0">
                          <a:effectLst/>
                        </a:rPr>
                        <a:t>Token ID (example)</a:t>
                      </a:r>
                      <a:endParaRPr lang="en-US"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9731459"/>
                  </a:ext>
                </a:extLst>
              </a:tr>
              <a:tr h="199898">
                <a:tc>
                  <a:txBody>
                    <a:bodyPr/>
                    <a:lstStyle/>
                    <a:p>
                      <a:pPr marL="0" marR="0">
                        <a:lnSpc>
                          <a:spcPct val="115000"/>
                        </a:lnSpc>
                        <a:spcAft>
                          <a:spcPts val="800"/>
                        </a:spcAft>
                        <a:buNone/>
                      </a:pPr>
                      <a:r>
                        <a:rPr lang="en-US" sz="1200" kern="100">
                          <a:effectLst/>
                        </a:rPr>
                        <a:t>1</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"I"</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40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45471449"/>
                  </a:ext>
                </a:extLst>
              </a:tr>
              <a:tr h="199898">
                <a:tc>
                  <a:txBody>
                    <a:bodyPr/>
                    <a:lstStyle/>
                    <a:p>
                      <a:pPr marL="0" marR="0">
                        <a:lnSpc>
                          <a:spcPct val="115000"/>
                        </a:lnSpc>
                        <a:spcAft>
                          <a:spcPts val="800"/>
                        </a:spcAft>
                        <a:buNone/>
                      </a:pPr>
                      <a:r>
                        <a:rPr lang="en-US" sz="1200" kern="100">
                          <a:effectLst/>
                        </a:rPr>
                        <a:t>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 love"</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302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95112362"/>
                  </a:ext>
                </a:extLst>
              </a:tr>
              <a:tr h="199898">
                <a:tc>
                  <a:txBody>
                    <a:bodyPr/>
                    <a:lstStyle/>
                    <a:p>
                      <a:pPr marL="0" marR="0">
                        <a:lnSpc>
                          <a:spcPct val="115000"/>
                        </a:lnSpc>
                        <a:spcAft>
                          <a:spcPts val="800"/>
                        </a:spcAft>
                        <a:buNone/>
                      </a:pPr>
                      <a:r>
                        <a:rPr lang="en-US" sz="1200" kern="100">
                          <a:effectLst/>
                        </a:rPr>
                        <a:t>3</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 pizza"</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13032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963314833"/>
                  </a:ext>
                </a:extLst>
              </a:tr>
              <a:tr h="199898">
                <a:tc>
                  <a:txBody>
                    <a:bodyPr/>
                    <a:lstStyle/>
                    <a:p>
                      <a:pPr marL="0" marR="0">
                        <a:lnSpc>
                          <a:spcPct val="115000"/>
                        </a:lnSpc>
                        <a:spcAft>
                          <a:spcPts val="800"/>
                        </a:spcAft>
                        <a:buNone/>
                      </a:pPr>
                      <a:r>
                        <a:rPr lang="en-US" sz="1200" kern="100">
                          <a:effectLst/>
                        </a:rPr>
                        <a:t>4</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dirty="0">
                          <a:effectLst/>
                        </a:rPr>
                        <a:t>0</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25237559"/>
                  </a:ext>
                </a:extLst>
              </a:tr>
            </a:tbl>
          </a:graphicData>
        </a:graphic>
      </p:graphicFrame>
    </p:spTree>
    <p:extLst>
      <p:ext uri="{BB962C8B-B14F-4D97-AF65-F5344CB8AC3E}">
        <p14:creationId xmlns:p14="http://schemas.microsoft.com/office/powerpoint/2010/main" val="4205339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FE37D8-0BF6-3A82-9EB0-5CC49B6EAAC7}"/>
              </a:ext>
            </a:extLst>
          </p:cNvPr>
          <p:cNvSpPr>
            <a:spLocks noGrp="1"/>
          </p:cNvSpPr>
          <p:nvPr>
            <p:ph type="body" idx="1"/>
          </p:nvPr>
        </p:nvSpPr>
        <p:spPr/>
        <p:txBody>
          <a:bodyPr/>
          <a:lstStyle/>
          <a:p>
            <a:pPr>
              <a:buNone/>
            </a:pPr>
            <a:r>
              <a:rPr lang="en-US" b="1" dirty="0"/>
              <a:t>3. Transformers</a:t>
            </a:r>
          </a:p>
          <a:p>
            <a:pPr>
              <a:buFont typeface="Arial" panose="020B0604020202020204" pitchFamily="34" charset="0"/>
              <a:buChar char="•"/>
            </a:pPr>
            <a:r>
              <a:rPr lang="en-US" dirty="0"/>
              <a:t>GPTs use </a:t>
            </a:r>
            <a:r>
              <a:rPr lang="en-US" b="1" dirty="0"/>
              <a:t>Transformer neural networks</a:t>
            </a:r>
            <a:r>
              <a:rPr lang="en-US" dirty="0"/>
              <a:t> with </a:t>
            </a:r>
            <a:r>
              <a:rPr lang="en-US" b="1" dirty="0"/>
              <a:t>self-attention mechanisms</a:t>
            </a:r>
            <a:r>
              <a:rPr lang="en-US" dirty="0"/>
              <a:t>.</a:t>
            </a:r>
          </a:p>
          <a:p>
            <a:pPr>
              <a:buFont typeface="Arial" panose="020B0604020202020204" pitchFamily="34" charset="0"/>
              <a:buChar char="•"/>
            </a:pPr>
            <a:r>
              <a:rPr lang="en-US" dirty="0"/>
              <a:t>Transformers find relationships between tokens during both training and inference.</a:t>
            </a:r>
          </a:p>
          <a:p>
            <a:pPr>
              <a:buFont typeface="Arial" panose="020B0604020202020204" pitchFamily="34" charset="0"/>
              <a:buChar char="•"/>
            </a:pPr>
            <a:r>
              <a:rPr lang="en-US" dirty="0"/>
              <a:t>They are key to understanding context and generating coherent responses.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None/>
            </a:pPr>
            <a:r>
              <a:rPr lang="en-US" b="1" dirty="0"/>
              <a:t>4. Inference</a:t>
            </a:r>
          </a:p>
          <a:p>
            <a:pPr>
              <a:buFont typeface="Arial" panose="020B0604020202020204" pitchFamily="34" charset="0"/>
              <a:buChar char="•"/>
            </a:pPr>
            <a:r>
              <a:rPr lang="en-US" dirty="0"/>
              <a:t>Inference is generating output from a given input (prompt).</a:t>
            </a:r>
          </a:p>
          <a:p>
            <a:pPr>
              <a:buFont typeface="Arial" panose="020B0604020202020204" pitchFamily="34" charset="0"/>
              <a:buChar char="•"/>
            </a:pPr>
            <a:r>
              <a:rPr lang="en-US" dirty="0"/>
              <a:t>It's faster than training since patterns are already learned.</a:t>
            </a:r>
          </a:p>
          <a:p>
            <a:pPr>
              <a:buFont typeface="Arial" panose="020B0604020202020204" pitchFamily="34" charset="0"/>
              <a:buChar char="•"/>
            </a:pPr>
            <a:r>
              <a:rPr lang="en-US" dirty="0"/>
              <a:t>The model chooses the </a:t>
            </a:r>
            <a:r>
              <a:rPr lang="en-US" b="1" dirty="0"/>
              <a:t>most probable next word/token</a:t>
            </a:r>
            <a:r>
              <a:rPr lang="en-US" dirty="0"/>
              <a:t>.</a:t>
            </a:r>
          </a:p>
          <a:p>
            <a:pPr>
              <a:buFont typeface="Arial" panose="020B0604020202020204" pitchFamily="34" charset="0"/>
              <a:buChar char="•"/>
            </a:pPr>
            <a:r>
              <a:rPr lang="en-US" dirty="0"/>
              <a:t>It doesn’t inherently "understand" meaning—evaluation is up to the user.</a:t>
            </a:r>
          </a:p>
          <a:p>
            <a:pPr>
              <a:buFont typeface="Arial" panose="020B0604020202020204" pitchFamily="34" charset="0"/>
              <a:buChar char="•"/>
            </a:pPr>
            <a:endParaRPr lang="en-US" dirty="0"/>
          </a:p>
          <a:p>
            <a:endParaRPr lang="en-US" dirty="0"/>
          </a:p>
        </p:txBody>
      </p:sp>
      <p:sp>
        <p:nvSpPr>
          <p:cNvPr id="4" name="Title 2">
            <a:extLst>
              <a:ext uri="{FF2B5EF4-FFF2-40B4-BE49-F238E27FC236}">
                <a16:creationId xmlns:a16="http://schemas.microsoft.com/office/drawing/2014/main" id="{A32DB12F-DF17-D7C7-AAB1-3466BADD5540}"/>
              </a:ext>
            </a:extLst>
          </p:cNvPr>
          <p:cNvSpPr txBox="1">
            <a:spLocks/>
          </p:cNvSpPr>
          <p:nvPr/>
        </p:nvSpPr>
        <p:spPr>
          <a:xfrm>
            <a:off x="1410450" y="350288"/>
            <a:ext cx="6322800"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r>
              <a:rPr lang="en-US" dirty="0"/>
              <a:t>How GPTs Work</a:t>
            </a:r>
          </a:p>
        </p:txBody>
      </p:sp>
    </p:spTree>
    <p:extLst>
      <p:ext uri="{BB962C8B-B14F-4D97-AF65-F5344CB8AC3E}">
        <p14:creationId xmlns:p14="http://schemas.microsoft.com/office/powerpoint/2010/main" val="3466800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8889C1-9A8F-4063-D965-88F23C8295C8}"/>
              </a:ext>
            </a:extLst>
          </p:cNvPr>
          <p:cNvSpPr>
            <a:spLocks noGrp="1"/>
          </p:cNvSpPr>
          <p:nvPr>
            <p:ph type="body" idx="1"/>
          </p:nvPr>
        </p:nvSpPr>
        <p:spPr/>
        <p:txBody>
          <a:bodyPr/>
          <a:lstStyle/>
          <a:p>
            <a:pPr>
              <a:buNone/>
            </a:pPr>
            <a:r>
              <a:rPr lang="en-US" b="1" dirty="0"/>
              <a:t>5. Prompting</a:t>
            </a:r>
          </a:p>
          <a:p>
            <a:pPr>
              <a:buFont typeface="Arial" panose="020B0604020202020204" pitchFamily="34" charset="0"/>
              <a:buChar char="•"/>
            </a:pPr>
            <a:r>
              <a:rPr lang="en-US" dirty="0"/>
              <a:t>GPT only responds when given a </a:t>
            </a:r>
            <a:r>
              <a:rPr lang="en-US" b="1" dirty="0"/>
              <a:t>prompt</a:t>
            </a:r>
            <a:r>
              <a:rPr lang="en-US" dirty="0"/>
              <a:t>.</a:t>
            </a:r>
          </a:p>
          <a:p>
            <a:pPr>
              <a:buFont typeface="Arial" panose="020B0604020202020204" pitchFamily="34" charset="0"/>
              <a:buChar char="•"/>
            </a:pPr>
            <a:r>
              <a:rPr lang="en-US" dirty="0"/>
              <a:t>Prompts vary by use case: e.g., a question for a chatbot, code for a coder.</a:t>
            </a:r>
          </a:p>
          <a:p>
            <a:pPr>
              <a:buFont typeface="Arial" panose="020B0604020202020204" pitchFamily="34" charset="0"/>
              <a:buChar char="•"/>
            </a:pPr>
            <a:r>
              <a:rPr lang="en-US" dirty="0"/>
              <a:t>Prompts often use structured roles like </a:t>
            </a:r>
            <a:r>
              <a:rPr lang="en-US" b="1" dirty="0"/>
              <a:t>“system”</a:t>
            </a:r>
            <a:r>
              <a:rPr lang="en-US" dirty="0"/>
              <a:t> and </a:t>
            </a:r>
            <a:r>
              <a:rPr lang="en-US" b="1" dirty="0"/>
              <a:t>“user”</a:t>
            </a:r>
            <a:r>
              <a:rPr lang="en-US" dirty="0"/>
              <a:t>.</a:t>
            </a:r>
          </a:p>
          <a:p>
            <a:pPr>
              <a:buFont typeface="Arial" panose="020B0604020202020204" pitchFamily="34" charset="0"/>
              <a:buChar char="•"/>
            </a:pPr>
            <a:r>
              <a:rPr lang="en-US" dirty="0"/>
              <a:t>Crafting effective prompts (</a:t>
            </a:r>
            <a:r>
              <a:rPr lang="en-US" b="1" dirty="0"/>
              <a:t>prompt engineering</a:t>
            </a:r>
            <a:r>
              <a:rPr lang="en-US" dirty="0"/>
              <a:t>) greatly affects output quality.</a:t>
            </a:r>
          </a:p>
          <a:p>
            <a:pPr>
              <a:buNone/>
            </a:pPr>
            <a:r>
              <a:rPr lang="en-US" b="1" dirty="0"/>
              <a:t>6. Context</a:t>
            </a:r>
          </a:p>
          <a:p>
            <a:pPr>
              <a:buFont typeface="Arial" panose="020B0604020202020204" pitchFamily="34" charset="0"/>
              <a:buChar char="•"/>
            </a:pPr>
            <a:r>
              <a:rPr lang="en-US" dirty="0"/>
              <a:t>GPTs have a </a:t>
            </a:r>
            <a:r>
              <a:rPr lang="en-US" b="1" dirty="0"/>
              <a:t>limited context window</a:t>
            </a:r>
            <a:r>
              <a:rPr lang="en-US" dirty="0"/>
              <a:t> (e.g., thousands to a million tokens).</a:t>
            </a:r>
          </a:p>
          <a:p>
            <a:pPr>
              <a:buFont typeface="Arial" panose="020B0604020202020204" pitchFamily="34" charset="0"/>
              <a:buChar char="•"/>
            </a:pPr>
            <a:r>
              <a:rPr lang="en-US" dirty="0"/>
              <a:t>They temporarily remember chat history but can't retain memory between sessions.</a:t>
            </a:r>
          </a:p>
          <a:p>
            <a:pPr>
              <a:buFont typeface="Arial" panose="020B0604020202020204" pitchFamily="34" charset="0"/>
              <a:buChar char="•"/>
            </a:pPr>
            <a:r>
              <a:rPr lang="en-US" dirty="0"/>
              <a:t>Too much input may cause the model to ignore or misinterpret parts.</a:t>
            </a:r>
          </a:p>
          <a:p>
            <a:pPr>
              <a:buFont typeface="Arial" panose="020B0604020202020204" pitchFamily="34" charset="0"/>
              <a:buChar char="•"/>
            </a:pPr>
            <a:r>
              <a:rPr lang="en-US" dirty="0"/>
              <a:t>Managing context efficiently is essential for relevant answers.</a:t>
            </a:r>
          </a:p>
          <a:p>
            <a:endParaRPr lang="en-US" dirty="0"/>
          </a:p>
        </p:txBody>
      </p:sp>
      <p:sp>
        <p:nvSpPr>
          <p:cNvPr id="4" name="Title 2">
            <a:extLst>
              <a:ext uri="{FF2B5EF4-FFF2-40B4-BE49-F238E27FC236}">
                <a16:creationId xmlns:a16="http://schemas.microsoft.com/office/drawing/2014/main" id="{63E3FAF1-36C7-09AD-B15C-AF186F6E485F}"/>
              </a:ext>
            </a:extLst>
          </p:cNvPr>
          <p:cNvSpPr>
            <a:spLocks noGrp="1"/>
          </p:cNvSpPr>
          <p:nvPr>
            <p:ph type="ctrTitle"/>
          </p:nvPr>
        </p:nvSpPr>
        <p:spPr>
          <a:xfrm>
            <a:off x="1411288" y="492125"/>
            <a:ext cx="6321425" cy="398463"/>
          </a:xfrm>
        </p:spPr>
        <p:txBody>
          <a:bodyPr/>
          <a:lstStyle/>
          <a:p>
            <a:r>
              <a:rPr lang="en-US" dirty="0"/>
              <a:t>How GPTs Work</a:t>
            </a:r>
          </a:p>
        </p:txBody>
      </p:sp>
    </p:spTree>
    <p:extLst>
      <p:ext uri="{BB962C8B-B14F-4D97-AF65-F5344CB8AC3E}">
        <p14:creationId xmlns:p14="http://schemas.microsoft.com/office/powerpoint/2010/main" val="2410233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904F9C-C7B1-6DF6-41FE-EFFEFED04508}"/>
              </a:ext>
            </a:extLst>
          </p:cNvPr>
          <p:cNvSpPr>
            <a:spLocks noGrp="1"/>
          </p:cNvSpPr>
          <p:nvPr>
            <p:ph type="body" idx="1"/>
          </p:nvPr>
        </p:nvSpPr>
        <p:spPr/>
        <p:txBody>
          <a:bodyPr/>
          <a:lstStyle/>
          <a:p>
            <a:pPr>
              <a:buNone/>
            </a:pPr>
            <a:r>
              <a:rPr lang="en-US" b="1" dirty="0"/>
              <a:t>7. Fine-Tuning</a:t>
            </a:r>
          </a:p>
          <a:p>
            <a:pPr>
              <a:buFont typeface="Arial" panose="020B0604020202020204" pitchFamily="34" charset="0"/>
              <a:buChar char="•"/>
            </a:pPr>
            <a:r>
              <a:rPr lang="en-US" dirty="0"/>
              <a:t>Without fine-tuning, GPTs may generate irrelevant or poor-quality content.</a:t>
            </a:r>
          </a:p>
          <a:p>
            <a:pPr>
              <a:buFont typeface="Arial" panose="020B0604020202020204" pitchFamily="34" charset="0"/>
              <a:buChar char="•"/>
            </a:pPr>
            <a:r>
              <a:rPr lang="en-US" dirty="0"/>
              <a:t>Fine-tuning aligns the model with reliable sources and specific tasks.</a:t>
            </a:r>
          </a:p>
          <a:p>
            <a:pPr>
              <a:buFont typeface="Arial" panose="020B0604020202020204" pitchFamily="34" charset="0"/>
              <a:buChar char="•"/>
            </a:pPr>
            <a:r>
              <a:rPr lang="en-US" dirty="0"/>
              <a:t>Often includes </a:t>
            </a:r>
            <a:r>
              <a:rPr lang="en-US" b="1" dirty="0"/>
              <a:t>human feedback</a:t>
            </a:r>
            <a:r>
              <a:rPr lang="en-US" dirty="0"/>
              <a:t> to correct biases and improve output.</a:t>
            </a:r>
          </a:p>
          <a:p>
            <a:pPr>
              <a:buFont typeface="Arial" panose="020B0604020202020204" pitchFamily="34" charset="0"/>
              <a:buChar char="•"/>
            </a:pPr>
            <a:r>
              <a:rPr lang="en-US" dirty="0"/>
              <a:t>Can also be </a:t>
            </a:r>
            <a:r>
              <a:rPr lang="en-US" b="1" dirty="0"/>
              <a:t>targeted</a:t>
            </a:r>
            <a:r>
              <a:rPr lang="en-US" dirty="0"/>
              <a:t>, focusing on specific industries or domains.</a:t>
            </a:r>
          </a:p>
          <a:p>
            <a:endParaRPr lang="en-US" dirty="0"/>
          </a:p>
          <a:p>
            <a:pPr>
              <a:buNone/>
            </a:pPr>
            <a:r>
              <a:rPr lang="en-US" b="1" dirty="0"/>
              <a:t>8. RAG (Retrieval-Augmented Generation)</a:t>
            </a:r>
          </a:p>
          <a:p>
            <a:pPr>
              <a:buFont typeface="Arial" panose="020B0604020202020204" pitchFamily="34" charset="0"/>
              <a:buChar char="•"/>
            </a:pPr>
            <a:r>
              <a:rPr lang="en-US" dirty="0"/>
              <a:t>RAG combines a </a:t>
            </a:r>
            <a:r>
              <a:rPr lang="en-US" b="1" dirty="0"/>
              <a:t>language model</a:t>
            </a:r>
            <a:r>
              <a:rPr lang="en-US" dirty="0"/>
              <a:t> with </a:t>
            </a:r>
            <a:r>
              <a:rPr lang="en-US" b="1" dirty="0"/>
              <a:t>external data retrieval</a:t>
            </a:r>
            <a:r>
              <a:rPr lang="en-US" dirty="0"/>
              <a:t>.</a:t>
            </a:r>
          </a:p>
          <a:p>
            <a:pPr>
              <a:buFont typeface="Arial" panose="020B0604020202020204" pitchFamily="34" charset="0"/>
              <a:buChar char="•"/>
            </a:pPr>
            <a:r>
              <a:rPr lang="en-US" dirty="0"/>
              <a:t>It fetches relevant info from a database before generating the response.</a:t>
            </a:r>
          </a:p>
          <a:p>
            <a:pPr>
              <a:buFont typeface="Arial" panose="020B0604020202020204" pitchFamily="34" charset="0"/>
              <a:buChar char="•"/>
            </a:pPr>
            <a:r>
              <a:rPr lang="en-US" dirty="0"/>
              <a:t>More efficient than adding all data to the prompt or retraining the model.</a:t>
            </a:r>
          </a:p>
          <a:p>
            <a:pPr>
              <a:buFont typeface="Arial" panose="020B0604020202020204" pitchFamily="34" charset="0"/>
              <a:buChar char="•"/>
            </a:pPr>
            <a:r>
              <a:rPr lang="en-US" dirty="0"/>
              <a:t>Useful for keeping responses </a:t>
            </a:r>
            <a:r>
              <a:rPr lang="en-US" b="1" dirty="0"/>
              <a:t>up-to-date</a:t>
            </a:r>
            <a:r>
              <a:rPr lang="en-US" dirty="0"/>
              <a:t> without constant retraining.</a:t>
            </a:r>
          </a:p>
          <a:p>
            <a:endParaRPr lang="en-US" dirty="0"/>
          </a:p>
        </p:txBody>
      </p:sp>
      <p:sp>
        <p:nvSpPr>
          <p:cNvPr id="7" name="Title 2">
            <a:extLst>
              <a:ext uri="{FF2B5EF4-FFF2-40B4-BE49-F238E27FC236}">
                <a16:creationId xmlns:a16="http://schemas.microsoft.com/office/drawing/2014/main" id="{D2CA278A-0215-CAFE-1020-7F030627477A}"/>
              </a:ext>
            </a:extLst>
          </p:cNvPr>
          <p:cNvSpPr>
            <a:spLocks noGrp="1"/>
          </p:cNvSpPr>
          <p:nvPr>
            <p:ph type="ctrTitle"/>
          </p:nvPr>
        </p:nvSpPr>
        <p:spPr>
          <a:xfrm>
            <a:off x="1411288" y="492125"/>
            <a:ext cx="6321425" cy="398463"/>
          </a:xfrm>
        </p:spPr>
        <p:txBody>
          <a:bodyPr/>
          <a:lstStyle/>
          <a:p>
            <a:r>
              <a:rPr lang="en-US" dirty="0"/>
              <a:t>How GPTs Work</a:t>
            </a:r>
          </a:p>
        </p:txBody>
      </p:sp>
    </p:spTree>
    <p:extLst>
      <p:ext uri="{BB962C8B-B14F-4D97-AF65-F5344CB8AC3E}">
        <p14:creationId xmlns:p14="http://schemas.microsoft.com/office/powerpoint/2010/main" val="22337714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696E3B-28AA-DC9D-2F0F-097FD0548D9F}"/>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F1867CC1-DE6A-D77A-7669-0859BCBD19D4}"/>
              </a:ext>
            </a:extLst>
          </p:cNvPr>
          <p:cNvSpPr>
            <a:spLocks noGrp="1"/>
          </p:cNvSpPr>
          <p:nvPr>
            <p:ph type="ctrTitle"/>
          </p:nvPr>
        </p:nvSpPr>
        <p:spPr/>
        <p:txBody>
          <a:bodyPr/>
          <a:lstStyle/>
          <a:p>
            <a:r>
              <a:rPr lang="en-US" dirty="0"/>
              <a:t>Limitations of GPTs</a:t>
            </a:r>
            <a:br>
              <a:rPr lang="en-US" dirty="0"/>
            </a:br>
            <a:endParaRPr lang="en-US" dirty="0"/>
          </a:p>
        </p:txBody>
      </p:sp>
    </p:spTree>
    <p:extLst>
      <p:ext uri="{BB962C8B-B14F-4D97-AF65-F5344CB8AC3E}">
        <p14:creationId xmlns:p14="http://schemas.microsoft.com/office/powerpoint/2010/main" val="1542664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DB2EF6-FA7E-79B4-59F3-56A44B42450A}"/>
              </a:ext>
            </a:extLst>
          </p:cNvPr>
          <p:cNvSpPr>
            <a:spLocks noGrp="1"/>
          </p:cNvSpPr>
          <p:nvPr>
            <p:ph type="body" idx="1"/>
          </p:nvPr>
        </p:nvSpPr>
        <p:spPr/>
        <p:txBody>
          <a:bodyPr/>
          <a:lstStyle/>
          <a:p>
            <a:r>
              <a:rPr lang="en-US" b="1" dirty="0"/>
              <a:t>Specificity</a:t>
            </a:r>
            <a:r>
              <a:rPr lang="en-US" dirty="0"/>
              <a:t>: Clearly defining the question or task</a:t>
            </a:r>
          </a:p>
          <a:p>
            <a:r>
              <a:rPr lang="en-US" b="1" dirty="0"/>
              <a:t>Contextual Clues</a:t>
            </a:r>
            <a:r>
              <a:rPr lang="en-US" dirty="0"/>
              <a:t>: Providing relevant background information</a:t>
            </a:r>
          </a:p>
          <a:p>
            <a:r>
              <a:rPr lang="en-US" b="1" dirty="0"/>
              <a:t>Direct Instructions</a:t>
            </a:r>
            <a:r>
              <a:rPr lang="en-US" dirty="0"/>
              <a:t>: Explicitly stating what type of response is needed</a:t>
            </a:r>
          </a:p>
          <a:p>
            <a:r>
              <a:rPr lang="en-US" b="1" dirty="0"/>
              <a:t>Tone Setting</a:t>
            </a:r>
            <a:r>
              <a:rPr lang="en-US" dirty="0"/>
              <a:t>: Indicating the desired style or tone of the response</a:t>
            </a:r>
          </a:p>
          <a:p>
            <a:endParaRPr lang="en-US" dirty="0"/>
          </a:p>
        </p:txBody>
      </p:sp>
      <p:sp>
        <p:nvSpPr>
          <p:cNvPr id="3" name="Title 2">
            <a:extLst>
              <a:ext uri="{FF2B5EF4-FFF2-40B4-BE49-F238E27FC236}">
                <a16:creationId xmlns:a16="http://schemas.microsoft.com/office/drawing/2014/main" id="{9EE528C0-5BBC-DF8A-3EFC-677360149E1E}"/>
              </a:ext>
            </a:extLst>
          </p:cNvPr>
          <p:cNvSpPr>
            <a:spLocks noGrp="1"/>
          </p:cNvSpPr>
          <p:nvPr>
            <p:ph type="ctrTitle"/>
          </p:nvPr>
        </p:nvSpPr>
        <p:spPr/>
        <p:txBody>
          <a:bodyPr/>
          <a:lstStyle/>
          <a:p>
            <a:r>
              <a:rPr lang="en-US" dirty="0"/>
              <a:t>Introduction to Prompt Engineering</a:t>
            </a:r>
          </a:p>
        </p:txBody>
      </p:sp>
      <p:sp>
        <p:nvSpPr>
          <p:cNvPr id="5" name="TextBox 4">
            <a:extLst>
              <a:ext uri="{FF2B5EF4-FFF2-40B4-BE49-F238E27FC236}">
                <a16:creationId xmlns:a16="http://schemas.microsoft.com/office/drawing/2014/main" id="{FB44A2FF-BBFB-F3BD-4643-36E974E9D0CC}"/>
              </a:ext>
            </a:extLst>
          </p:cNvPr>
          <p:cNvSpPr txBox="1"/>
          <p:nvPr/>
        </p:nvSpPr>
        <p:spPr>
          <a:xfrm>
            <a:off x="834705" y="1981109"/>
            <a:ext cx="4572000" cy="307777"/>
          </a:xfrm>
          <a:prstGeom prst="rect">
            <a:avLst/>
          </a:prstGeom>
          <a:noFill/>
        </p:spPr>
        <p:txBody>
          <a:bodyPr wrap="square">
            <a:spAutoFit/>
          </a:bodyPr>
          <a:lstStyle/>
          <a:p>
            <a:r>
              <a:rPr lang="en-US" dirty="0"/>
              <a:t>General recommendations for prompt techniques</a:t>
            </a:r>
          </a:p>
        </p:txBody>
      </p:sp>
    </p:spTree>
    <p:extLst>
      <p:ext uri="{BB962C8B-B14F-4D97-AF65-F5344CB8AC3E}">
        <p14:creationId xmlns:p14="http://schemas.microsoft.com/office/powerpoint/2010/main" val="3880341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8A651-F753-B14A-1A2D-5D7B41FD899F}"/>
              </a:ext>
            </a:extLst>
          </p:cNvPr>
          <p:cNvSpPr>
            <a:spLocks noGrp="1"/>
          </p:cNvSpPr>
          <p:nvPr>
            <p:ph type="body" idx="1"/>
          </p:nvPr>
        </p:nvSpPr>
        <p:spPr/>
        <p:txBody>
          <a:bodyPr/>
          <a:lstStyle/>
          <a:p>
            <a:r>
              <a:rPr lang="en-US" b="1" dirty="0"/>
              <a:t>Phrasing Variations</a:t>
            </a:r>
            <a:r>
              <a:rPr lang="en-US" dirty="0"/>
              <a:t>: Experimenting with different ways of phrasing the same question to see which elicits the best response</a:t>
            </a:r>
          </a:p>
          <a:p>
            <a:r>
              <a:rPr lang="en-US" b="1" dirty="0"/>
              <a:t>Example Providing</a:t>
            </a:r>
            <a:r>
              <a:rPr lang="en-US" dirty="0"/>
              <a:t>: Giving examples of the expected output</a:t>
            </a:r>
          </a:p>
          <a:p>
            <a:r>
              <a:rPr lang="en-US" b="1" dirty="0"/>
              <a:t>Guided Queries</a:t>
            </a:r>
            <a:r>
              <a:rPr lang="en-US" dirty="0"/>
              <a:t>: Asking follow-up questions to narrow down the focus</a:t>
            </a:r>
          </a:p>
          <a:p>
            <a:r>
              <a:rPr lang="en-US" b="1" dirty="0"/>
              <a:t>Role-playing</a:t>
            </a:r>
            <a:r>
              <a:rPr lang="en-US" dirty="0"/>
              <a:t>: Asking the AI to assume a specific role or perspective to tailor its responses</a:t>
            </a:r>
          </a:p>
          <a:p>
            <a:r>
              <a:rPr lang="en-US" b="1" dirty="0"/>
              <a:t>Constraints Setting</a:t>
            </a:r>
            <a:r>
              <a:rPr lang="en-US" dirty="0"/>
              <a:t>: Specifying any limitations or constraints for the response, such as word count, format, or specific points to include or avoid</a:t>
            </a:r>
          </a:p>
          <a:p>
            <a:r>
              <a:rPr lang="en-US" b="1" dirty="0"/>
              <a:t>Iterative Refinement</a:t>
            </a:r>
            <a:r>
              <a:rPr lang="en-US" dirty="0"/>
              <a:t>: Revising and refining the prompt based on the AI's initial response to steer it in the desired direction</a:t>
            </a:r>
          </a:p>
        </p:txBody>
      </p:sp>
      <p:sp>
        <p:nvSpPr>
          <p:cNvPr id="3" name="Title 2">
            <a:extLst>
              <a:ext uri="{FF2B5EF4-FFF2-40B4-BE49-F238E27FC236}">
                <a16:creationId xmlns:a16="http://schemas.microsoft.com/office/drawing/2014/main" id="{795FE129-3429-F1AB-F279-CD817FB54A3F}"/>
              </a:ext>
            </a:extLst>
          </p:cNvPr>
          <p:cNvSpPr>
            <a:spLocks noGrp="1"/>
          </p:cNvSpPr>
          <p:nvPr>
            <p:ph type="ctrTitle"/>
          </p:nvPr>
        </p:nvSpPr>
        <p:spPr/>
        <p:txBody>
          <a:bodyPr/>
          <a:lstStyle/>
          <a:p>
            <a:r>
              <a:rPr lang="en-US" dirty="0"/>
              <a:t>Other techniques</a:t>
            </a:r>
            <a:br>
              <a:rPr lang="en-US" dirty="0"/>
            </a:br>
            <a:endParaRPr lang="en-US" dirty="0"/>
          </a:p>
        </p:txBody>
      </p:sp>
    </p:spTree>
    <p:extLst>
      <p:ext uri="{BB962C8B-B14F-4D97-AF65-F5344CB8AC3E}">
        <p14:creationId xmlns:p14="http://schemas.microsoft.com/office/powerpoint/2010/main" val="196907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69E30-1AAC-B3F3-417B-44BCE88F33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F547761-53FA-1FBF-6B99-9B9373581E3C}"/>
              </a:ext>
            </a:extLst>
          </p:cNvPr>
          <p:cNvSpPr>
            <a:spLocks noGrp="1"/>
          </p:cNvSpPr>
          <p:nvPr>
            <p:ph type="body" idx="1"/>
          </p:nvPr>
        </p:nvSpPr>
        <p:spPr>
          <a:xfrm>
            <a:off x="479719" y="1072973"/>
            <a:ext cx="5507263" cy="348682"/>
          </a:xfrm>
        </p:spPr>
        <p:txBody>
          <a:bodyPr/>
          <a:lstStyle/>
          <a:p>
            <a:pPr marL="158750" indent="0">
              <a:buNone/>
            </a:pPr>
            <a:r>
              <a:rPr lang="en-US" b="1" i="0" dirty="0">
                <a:solidFill>
                  <a:srgbClr val="212931"/>
                </a:solidFill>
                <a:effectLst/>
                <a:latin typeface="Open Sans" panose="020B0606030504020204" pitchFamily="34" charset="0"/>
              </a:rPr>
              <a:t>The scene is a holder for everything we can see</a:t>
            </a:r>
            <a:r>
              <a:rPr lang="en-US" b="0" i="0" dirty="0">
                <a:solidFill>
                  <a:srgbClr val="212931"/>
                </a:solidFill>
                <a:effectLst/>
                <a:latin typeface="Open Sans" panose="020B0606030504020204" pitchFamily="34" charset="0"/>
              </a:rPr>
              <a:t>.</a:t>
            </a:r>
          </a:p>
          <a:p>
            <a:endParaRPr lang="en-US" dirty="0"/>
          </a:p>
        </p:txBody>
      </p:sp>
      <p:sp>
        <p:nvSpPr>
          <p:cNvPr id="3" name="Title 2">
            <a:extLst>
              <a:ext uri="{FF2B5EF4-FFF2-40B4-BE49-F238E27FC236}">
                <a16:creationId xmlns:a16="http://schemas.microsoft.com/office/drawing/2014/main" id="{79A16AC8-5419-8779-9DD7-E1880E0CABA7}"/>
              </a:ext>
            </a:extLst>
          </p:cNvPr>
          <p:cNvSpPr>
            <a:spLocks noGrp="1"/>
          </p:cNvSpPr>
          <p:nvPr>
            <p:ph type="ctrTitle"/>
          </p:nvPr>
        </p:nvSpPr>
        <p:spPr/>
        <p:txBody>
          <a:bodyPr/>
          <a:lstStyle/>
          <a:p>
            <a:r>
              <a:rPr lang="en" dirty="0"/>
              <a:t>The Scene: </a:t>
            </a:r>
            <a:r>
              <a:rPr lang="en" dirty="0">
                <a:solidFill>
                  <a:schemeClr val="dk2"/>
                </a:solidFill>
              </a:rPr>
              <a:t>a Tiny Universe</a:t>
            </a:r>
            <a:endParaRPr lang="en-US" dirty="0"/>
          </a:p>
        </p:txBody>
      </p:sp>
      <p:sp>
        <p:nvSpPr>
          <p:cNvPr id="5" name="AutoShape 4" descr="Objects added to the Scene live in the scene-graph, &lt;br&gt; a tree of visible objects">
            <a:extLst>
              <a:ext uri="{FF2B5EF4-FFF2-40B4-BE49-F238E27FC236}">
                <a16:creationId xmlns:a16="http://schemas.microsoft.com/office/drawing/2014/main" id="{6E67AC7B-DDAB-57D2-0F5E-5A88143AB616}"/>
              </a:ext>
            </a:extLst>
          </p:cNvPr>
          <p:cNvSpPr>
            <a:spLocks noChangeAspect="1" noChangeArrowheads="1"/>
          </p:cNvSpPr>
          <p:nvPr/>
        </p:nvSpPr>
        <p:spPr bwMode="auto">
          <a:xfrm>
            <a:off x="4419600" y="2419350"/>
            <a:ext cx="1072444" cy="1072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D55FB63C-2B9E-28BB-548E-6317110D0B92}"/>
              </a:ext>
            </a:extLst>
          </p:cNvPr>
          <p:cNvPicPr>
            <a:picLocks noChangeAspect="1"/>
          </p:cNvPicPr>
          <p:nvPr/>
        </p:nvPicPr>
        <p:blipFill>
          <a:blip r:embed="rId2"/>
          <a:stretch>
            <a:fillRect/>
          </a:stretch>
        </p:blipFill>
        <p:spPr>
          <a:xfrm>
            <a:off x="1410600" y="1247314"/>
            <a:ext cx="5929548" cy="3896186"/>
          </a:xfrm>
          <a:prstGeom prst="rect">
            <a:avLst/>
          </a:prstGeom>
        </p:spPr>
      </p:pic>
    </p:spTree>
    <p:extLst>
      <p:ext uri="{BB962C8B-B14F-4D97-AF65-F5344CB8AC3E}">
        <p14:creationId xmlns:p14="http://schemas.microsoft.com/office/powerpoint/2010/main" val="3924906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5916A-1B8C-9283-A2B3-F28E9B017A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E99BE9-2028-79CF-28B5-E9D58AD70BDF}"/>
              </a:ext>
            </a:extLst>
          </p:cNvPr>
          <p:cNvSpPr>
            <a:spLocks noGrp="1"/>
          </p:cNvSpPr>
          <p:nvPr>
            <p:ph type="ctrTitle"/>
          </p:nvPr>
        </p:nvSpPr>
        <p:spPr/>
        <p:txBody>
          <a:bodyPr/>
          <a:lstStyle/>
          <a:p>
            <a:r>
              <a:rPr lang="en" dirty="0"/>
              <a:t>The Camera</a:t>
            </a:r>
            <a:endParaRPr lang="en-US" dirty="0"/>
          </a:p>
        </p:txBody>
      </p:sp>
      <p:sp>
        <p:nvSpPr>
          <p:cNvPr id="7" name="TextBox 6">
            <a:extLst>
              <a:ext uri="{FF2B5EF4-FFF2-40B4-BE49-F238E27FC236}">
                <a16:creationId xmlns:a16="http://schemas.microsoft.com/office/drawing/2014/main" id="{3A739C24-D263-3A62-A5E5-DDE4AC12CF7B}"/>
              </a:ext>
            </a:extLst>
          </p:cNvPr>
          <p:cNvSpPr txBox="1"/>
          <p:nvPr/>
        </p:nvSpPr>
        <p:spPr>
          <a:xfrm>
            <a:off x="496711" y="1300832"/>
            <a:ext cx="8461022" cy="2862322"/>
          </a:xfrm>
          <a:prstGeom prst="rect">
            <a:avLst/>
          </a:prstGeom>
          <a:noFill/>
        </p:spPr>
        <p:txBody>
          <a:bodyPr wrap="square">
            <a:spAutoFit/>
          </a:bodyPr>
          <a:lstStyle/>
          <a:p>
            <a:pPr>
              <a:buNone/>
            </a:pPr>
            <a:r>
              <a:rPr lang="en-US" sz="1800" dirty="0"/>
              <a:t>Think of your 3D scene as a </a:t>
            </a:r>
            <a:r>
              <a:rPr lang="en-US" sz="1800" b="1" dirty="0"/>
              <a:t>movie set</a:t>
            </a:r>
            <a:r>
              <a:rPr lang="en-US" sz="1800" dirty="0"/>
              <a:t>, and the camera in Three.js as the </a:t>
            </a:r>
            <a:r>
              <a:rPr lang="en-US" sz="1800" b="1" dirty="0"/>
              <a:t>film camera</a:t>
            </a:r>
            <a:r>
              <a:rPr lang="en-US" sz="1800" dirty="0"/>
              <a:t>. It determines:</a:t>
            </a:r>
          </a:p>
          <a:p>
            <a:pPr>
              <a:buFont typeface="Arial" panose="020B0604020202020204" pitchFamily="34" charset="0"/>
              <a:buChar char="•"/>
            </a:pPr>
            <a:r>
              <a:rPr lang="en-US" sz="1800" dirty="0"/>
              <a:t>Where you are standing (position)</a:t>
            </a:r>
          </a:p>
          <a:p>
            <a:pPr>
              <a:buFont typeface="Arial" panose="020B0604020202020204" pitchFamily="34" charset="0"/>
              <a:buChar char="•"/>
            </a:pPr>
            <a:r>
              <a:rPr lang="en-US" sz="1800" dirty="0"/>
              <a:t>Where you're looking (direction)</a:t>
            </a:r>
          </a:p>
          <a:p>
            <a:pPr>
              <a:buFont typeface="Arial" panose="020B0604020202020204" pitchFamily="34" charset="0"/>
              <a:buChar char="•"/>
            </a:pPr>
            <a:r>
              <a:rPr lang="en-US" sz="1800" dirty="0"/>
              <a:t>What part of the scene is visible (field of view)</a:t>
            </a:r>
          </a:p>
          <a:p>
            <a:endParaRPr lang="en-US" sz="1800" b="0" i="0" dirty="0">
              <a:solidFill>
                <a:srgbClr val="212931"/>
              </a:solidFill>
              <a:effectLst/>
              <a:latin typeface="Open Sans" panose="020B0606030504020204" pitchFamily="34" charset="0"/>
            </a:endParaRPr>
          </a:p>
          <a:p>
            <a:endParaRPr lang="en-US" sz="1800" b="0" i="0" dirty="0">
              <a:solidFill>
                <a:srgbClr val="212931"/>
              </a:solidFill>
              <a:effectLst/>
              <a:latin typeface="Open Sans" panose="020B0606030504020204" pitchFamily="34" charset="0"/>
            </a:endParaRPr>
          </a:p>
          <a:p>
            <a:r>
              <a:rPr lang="en-US" sz="1800" b="0" i="0" dirty="0">
                <a:solidFill>
                  <a:srgbClr val="212931"/>
                </a:solidFill>
                <a:effectLst/>
                <a:latin typeface="Open Sans" panose="020B0606030504020204" pitchFamily="34" charset="0"/>
              </a:rPr>
              <a:t>There are several ways to convert the scene graphic into a human vision friendly format, using techniques called </a:t>
            </a:r>
            <a:r>
              <a:rPr lang="en-US" sz="1800" b="1" i="0" dirty="0">
                <a:solidFill>
                  <a:srgbClr val="212931"/>
                </a:solidFill>
                <a:effectLst/>
                <a:latin typeface="Open Sans" panose="020B0606030504020204" pitchFamily="34" charset="0"/>
              </a:rPr>
              <a:t>projections</a:t>
            </a:r>
            <a:r>
              <a:rPr lang="en-US" sz="1800" b="0" i="0" dirty="0">
                <a:solidFill>
                  <a:srgbClr val="212931"/>
                </a:solidFill>
                <a:effectLst/>
                <a:latin typeface="Open Sans" panose="020B0606030504020204" pitchFamily="34" charset="0"/>
              </a:rPr>
              <a:t>.</a:t>
            </a:r>
          </a:p>
          <a:p>
            <a:endParaRPr lang="en-US" sz="1800" b="0" i="0" dirty="0">
              <a:solidFill>
                <a:srgbClr val="212931"/>
              </a:solidFill>
              <a:effectLst/>
              <a:latin typeface="Open Sans" panose="020B0606030504020204" pitchFamily="34" charset="0"/>
            </a:endParaRPr>
          </a:p>
        </p:txBody>
      </p:sp>
    </p:spTree>
    <p:extLst>
      <p:ext uri="{BB962C8B-B14F-4D97-AF65-F5344CB8AC3E}">
        <p14:creationId xmlns:p14="http://schemas.microsoft.com/office/powerpoint/2010/main" val="3720820391"/>
      </p:ext>
    </p:extLst>
  </p:cSld>
  <p:clrMapOvr>
    <a:masterClrMapping/>
  </p:clrMapOvr>
</p:sld>
</file>

<file path=ppt/theme/theme1.xml><?xml version="1.0" encoding="utf-8"?>
<a:theme xmlns:a="http://schemas.openxmlformats.org/drawingml/2006/main" name="Graphic Design Project Proposal X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2991</TotalTime>
  <Words>6057</Words>
  <Application>Microsoft Office PowerPoint</Application>
  <PresentationFormat>On-screen Show (16:9)</PresentationFormat>
  <Paragraphs>570</Paragraphs>
  <Slides>77</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Anaheim</vt:lpstr>
      <vt:lpstr>Anton</vt:lpstr>
      <vt:lpstr>-apple-system</vt:lpstr>
      <vt:lpstr>Aptos</vt:lpstr>
      <vt:lpstr>Arial</vt:lpstr>
      <vt:lpstr>Catamaran Thin</vt:lpstr>
      <vt:lpstr>DM Sans</vt:lpstr>
      <vt:lpstr>Fira Code</vt:lpstr>
      <vt:lpstr>Muli</vt:lpstr>
      <vt:lpstr>Open Sans</vt:lpstr>
      <vt:lpstr>Varela Round</vt:lpstr>
      <vt:lpstr>Graphic Design Project Proposal XL by Slidesgo</vt:lpstr>
      <vt:lpstr>By Amr Fayez</vt:lpstr>
      <vt:lpstr>Introduction</vt:lpstr>
      <vt:lpstr>3D Model Loaders</vt:lpstr>
      <vt:lpstr>About me</vt:lpstr>
      <vt:lpstr>Introduction</vt:lpstr>
      <vt:lpstr>Installation</vt:lpstr>
      <vt:lpstr>Resources</vt:lpstr>
      <vt:lpstr>The Scene: a Tiny Universe</vt:lpstr>
      <vt:lpstr>The Camera</vt:lpstr>
      <vt:lpstr>The Camera</vt:lpstr>
      <vt:lpstr>PowerPoint Presentation</vt:lpstr>
      <vt:lpstr>The Camera</vt:lpstr>
      <vt:lpstr>Renderer</vt:lpstr>
      <vt:lpstr>device PixelRatio</vt:lpstr>
      <vt:lpstr>Our First Visible Object: Mesh </vt:lpstr>
      <vt:lpstr>Geometry </vt:lpstr>
      <vt:lpstr>Exercise 01 </vt:lpstr>
      <vt:lpstr>Materials</vt:lpstr>
      <vt:lpstr>Material </vt:lpstr>
      <vt:lpstr>PowerPoint Presentation</vt:lpstr>
      <vt:lpstr>Phong Model</vt:lpstr>
      <vt:lpstr>Materials</vt:lpstr>
      <vt:lpstr>Lighting</vt:lpstr>
      <vt:lpstr>Lighting</vt:lpstr>
      <vt:lpstr>PowerPoint Presentation</vt:lpstr>
      <vt:lpstr>PowerPoint Presentation</vt:lpstr>
      <vt:lpstr>PowerPoint Presentation</vt:lpstr>
      <vt:lpstr>Ambient Light</vt:lpstr>
      <vt:lpstr>Lights Properties</vt:lpstr>
      <vt:lpstr>PowerPoint Presentation</vt:lpstr>
      <vt:lpstr>Directional Light</vt:lpstr>
      <vt:lpstr>Shadow</vt:lpstr>
      <vt:lpstr>PowerPoint Presentation</vt:lpstr>
      <vt:lpstr>PowerPoint Presentation</vt:lpstr>
      <vt:lpstr>Translation</vt:lpstr>
      <vt:lpstr>Scaling</vt:lpstr>
      <vt:lpstr>Rotation</vt:lpstr>
      <vt:lpstr>The Other Rotation Class: Quaternions</vt:lpstr>
      <vt:lpstr>Transformation Matrices</vt:lpstr>
      <vt:lpstr>Exercise 03</vt:lpstr>
      <vt:lpstr>Bundlers</vt:lpstr>
      <vt:lpstr>Texture Adding Surface Details</vt:lpstr>
      <vt:lpstr>Bump Map</vt:lpstr>
      <vt:lpstr>PowerPoint Presentation</vt:lpstr>
      <vt:lpstr>Normal Map</vt:lpstr>
      <vt:lpstr>PowerPoint Presentation</vt:lpstr>
      <vt:lpstr>Displacement Map</vt:lpstr>
      <vt:lpstr>Specular maps</vt:lpstr>
      <vt:lpstr>Ambient Occlusion (AO) Map</vt:lpstr>
      <vt:lpstr>Reflection Maps</vt:lpstr>
      <vt:lpstr>Break</vt:lpstr>
      <vt:lpstr>UV mapping </vt:lpstr>
      <vt:lpstr>PowerPoint Presentation</vt:lpstr>
      <vt:lpstr>PowerPoint Presentation</vt:lpstr>
      <vt:lpstr>PowerPoint Presentation</vt:lpstr>
      <vt:lpstr>Animation Loop</vt:lpstr>
      <vt:lpstr>Generative AI Applications</vt:lpstr>
      <vt:lpstr>Examples of AI Tasks</vt:lpstr>
      <vt:lpstr>Examples of AI Tasks</vt:lpstr>
      <vt:lpstr>Examples of AI Tasks</vt:lpstr>
      <vt:lpstr>Examples of AI Tasks</vt:lpstr>
      <vt:lpstr>Examples of AI Tasks</vt:lpstr>
      <vt:lpstr>Capabilities and Limitations of AI </vt:lpstr>
      <vt:lpstr>AGI (Artificial General Intelligence)</vt:lpstr>
      <vt:lpstr>Generative AI for Text-to-Text Tasks</vt:lpstr>
      <vt:lpstr>Using OpenAI Chat Playground</vt:lpstr>
      <vt:lpstr>Parameters</vt:lpstr>
      <vt:lpstr>Parameters</vt:lpstr>
      <vt:lpstr>Introduction to GPTs</vt:lpstr>
      <vt:lpstr>How GPTs Work</vt:lpstr>
      <vt:lpstr>PowerPoint Presentation</vt:lpstr>
      <vt:lpstr>PowerPoint Presentation</vt:lpstr>
      <vt:lpstr>How GPTs Work</vt:lpstr>
      <vt:lpstr>How GPTs Work</vt:lpstr>
      <vt:lpstr>Limitations of GPTs </vt:lpstr>
      <vt:lpstr>Introduction to Prompt Engineering</vt:lpstr>
      <vt:lpstr>Other techniques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Amro</dc:creator>
  <cp:lastModifiedBy>Amr Fayez</cp:lastModifiedBy>
  <cp:revision>16</cp:revision>
  <dcterms:modified xsi:type="dcterms:W3CDTF">2025-05-24T03:17:38Z</dcterms:modified>
</cp:coreProperties>
</file>